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33"/>
  </p:notesMasterIdLst>
  <p:sldIdLst>
    <p:sldId id="256" r:id="rId2"/>
    <p:sldId id="259" r:id="rId3"/>
    <p:sldId id="289" r:id="rId4"/>
    <p:sldId id="290" r:id="rId5"/>
    <p:sldId id="291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58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8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89" d="100"/>
          <a:sy n="89" d="100"/>
        </p:scale>
        <p:origin x="0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B4B5A-9F4F-471A-BC80-9CAF09C8EB05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1F171-8333-45AD-A781-84E9EFA08A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0508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1F171-8333-45AD-A781-84E9EFA08A9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0280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1F171-8333-45AD-A781-84E9EFA08A9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0280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1F171-8333-45AD-A781-84E9EFA08A9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0280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1F171-8333-45AD-A781-84E9EFA08A9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0280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1F171-8333-45AD-A781-84E9EFA08A9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0280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1F171-8333-45AD-A781-84E9EFA08A9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0280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1F171-8333-45AD-A781-84E9EFA08A9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02808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1F171-8333-45AD-A781-84E9EFA08A9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0280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1F171-8333-45AD-A781-84E9EFA08A9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8957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1F171-8333-45AD-A781-84E9EFA08A9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0280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1F171-8333-45AD-A781-84E9EFA08A9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0280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1F171-8333-45AD-A781-84E9EFA08A9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0280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1F171-8333-45AD-A781-84E9EFA08A9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0280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1F171-8333-45AD-A781-84E9EFA08A9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0280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1F171-8333-45AD-A781-84E9EFA08A9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0280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1F171-8333-45AD-A781-84E9EFA08A9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0280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A5DFF-9383-4865-ACE4-185470F87B54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EE5FC032-D215-4C20-BAA4-A952810A28D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61718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A5DFF-9383-4865-ACE4-185470F87B54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C032-D215-4C20-BAA4-A952810A28D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77083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A5DFF-9383-4865-ACE4-185470F87B54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C032-D215-4C20-BAA4-A952810A28D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85032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A5DFF-9383-4865-ACE4-185470F87B54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C032-D215-4C20-BAA4-A952810A28D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21449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A5DFF-9383-4865-ACE4-185470F87B54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C032-D215-4C20-BAA4-A952810A28D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15552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A5DFF-9383-4865-ACE4-185470F87B54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C032-D215-4C20-BAA4-A952810A28D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83519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A5DFF-9383-4865-ACE4-185470F87B54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C032-D215-4C20-BAA4-A952810A28D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4482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A5DFF-9383-4865-ACE4-185470F87B54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C032-D215-4C20-BAA4-A952810A28D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92211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A5DFF-9383-4865-ACE4-185470F87B54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C032-D215-4C20-BAA4-A952810A2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5389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A5DFF-9383-4865-ACE4-185470F87B54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C032-D215-4C20-BAA4-A952810A28D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14762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5AA5DFF-9383-4865-ACE4-185470F87B54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C032-D215-4C20-BAA4-A952810A28D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1637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A5DFF-9383-4865-ACE4-185470F87B54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E5FC032-D215-4C20-BAA4-A952810A28D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4907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hank-you-gratitude-grateful-407397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57377" y="157162"/>
            <a:ext cx="8529638" cy="17287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Check List for Items to be Audited in General Banking Operations.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745" y="2267758"/>
            <a:ext cx="1919287" cy="1393812"/>
          </a:xfrm>
          <a:prstGeom prst="rect">
            <a:avLst/>
          </a:prstGeom>
        </p:spPr>
      </p:pic>
      <p:pic>
        <p:nvPicPr>
          <p:cNvPr id="5" name="Picture 4" descr="Logo Rupalibank-01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32" y="4007643"/>
            <a:ext cx="3729038" cy="9477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5BAF90F7-CB45-415C-9CC4-911BA429CCFE}"/>
              </a:ext>
            </a:extLst>
          </p:cNvPr>
          <p:cNvSpPr txBox="1">
            <a:spLocks/>
          </p:cNvSpPr>
          <p:nvPr/>
        </p:nvSpPr>
        <p:spPr>
          <a:xfrm>
            <a:off x="3805670" y="2511929"/>
            <a:ext cx="7194839" cy="33794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90000"/>
              </a:lnSpc>
              <a:buFont typeface="Wingdings 3" charset="2"/>
              <a:buNone/>
              <a:defRPr/>
            </a:pPr>
            <a:r>
              <a:rPr lang="en-US" dirty="0">
                <a:solidFill>
                  <a:srgbClr val="6D1014"/>
                </a:solidFill>
              </a:rPr>
              <a:t>   </a:t>
            </a:r>
          </a:p>
          <a:p>
            <a:pPr>
              <a:lnSpc>
                <a:spcPct val="90000"/>
              </a:lnSpc>
              <a:buFont typeface="Wingdings 3" charset="2"/>
              <a:buNone/>
              <a:defRPr/>
            </a:pPr>
            <a:endParaRPr lang="en-US" dirty="0">
              <a:solidFill>
                <a:srgbClr val="6D1014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</a:rPr>
              <a:t>Kamal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3">
                    <a:lumMod val="75000"/>
                  </a:schemeClr>
                </a:solidFill>
              </a:rPr>
              <a:t>Bhattacharjee</a:t>
            </a:r>
            <a:endParaRPr lang="en-US" sz="36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 smtClean="0"/>
              <a:t> </a:t>
            </a:r>
            <a:r>
              <a:rPr lang="en-US" sz="3600" dirty="0" smtClean="0"/>
              <a:t>DGM </a:t>
            </a:r>
            <a:r>
              <a:rPr lang="en-US" sz="3600" dirty="0" smtClean="0"/>
              <a:t>&amp; Zonal Manager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 smtClean="0"/>
              <a:t> Central Zone, Dhaka.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3600" dirty="0"/>
              <a:t>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9840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1859" y="0"/>
            <a:ext cx="606014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950" y="0"/>
            <a:ext cx="57245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1821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578223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6670" y="0"/>
            <a:ext cx="58853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0794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7729" y="0"/>
            <a:ext cx="598479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5889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0771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6078072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2883" y="0"/>
            <a:ext cx="59391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1753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252882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1141" y="0"/>
            <a:ext cx="57508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2184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6279777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2165" y="0"/>
            <a:ext cx="56298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4649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252882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2506" y="0"/>
            <a:ext cx="54679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3359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802981" y="174171"/>
            <a:ext cx="2586037" cy="81438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PKwj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÷</a:t>
            </a:r>
          </a:p>
        </p:txBody>
      </p:sp>
      <p:sp>
        <p:nvSpPr>
          <p:cNvPr id="3" name="Rectangle 2"/>
          <p:cNvSpPr/>
          <p:nvPr/>
        </p:nvSpPr>
        <p:spPr>
          <a:xfrm>
            <a:off x="349890" y="998156"/>
            <a:ext cx="10729913" cy="5386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bM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Znwej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cixÿv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457200" indent="-457200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weMZ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cwi`k©b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cÖwZ‡e`b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ch©v‡jvPbv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D³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cwi`k©b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cÖwZ‡e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`‡b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DÌvwcZ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iæZi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ÎæwU-wePz¨wZ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Awbqg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mg~n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c~b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wbixÿv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457200" indent="-457200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kvLvi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weMZ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আন্ত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t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ewnt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wbixÿv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cwi`k©Y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cÖwZ‡e`‡bi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cwicvjb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cÖwZ‡e`b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cixÿv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ch©v‡jvPbv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                                                         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just">
              <a:lnSpc>
                <a:spcPct val="200000"/>
              </a:lnSpc>
            </a:pP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9026" y="6357938"/>
            <a:ext cx="819155" cy="500062"/>
          </a:xfrm>
          <a:prstGeom prst="rect">
            <a:avLst/>
          </a:prstGeom>
        </p:spPr>
      </p:pic>
      <p:pic>
        <p:nvPicPr>
          <p:cNvPr id="6" name="Picture 5" descr="Logo Rupalibank-01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6642" y="6415088"/>
            <a:ext cx="4071557" cy="442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67707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802981" y="174171"/>
            <a:ext cx="2586037" cy="81438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PKwj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÷</a:t>
            </a:r>
          </a:p>
        </p:txBody>
      </p:sp>
      <p:sp>
        <p:nvSpPr>
          <p:cNvPr id="3" name="Rectangle 2"/>
          <p:cNvSpPr/>
          <p:nvPr/>
        </p:nvSpPr>
        <p:spPr>
          <a:xfrm>
            <a:off x="349890" y="998156"/>
            <a:ext cx="10729913" cy="5386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cwi`k©b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`j KZ…©K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mswkøó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kvLvq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Ae¯’vbKvjxb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mg‡q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kvLvq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অন্তত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t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jRvi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e¨v‡jÝ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(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eZ©gv‡b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iƒcvjx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e¨vs‡Ki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mKj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kvLv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wmweGm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c×wZ‡Z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cwiPvwjZ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weavq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GwUi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cÖ‡qvRb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bB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|)</a:t>
            </a:r>
          </a:p>
          <a:p>
            <a:pPr marL="457200" indent="-457200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kvLvi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jRvi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mg~n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kvLvi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Kg©KZv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wbqwgZ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fv‡e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ch©vq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µ‡g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e¨v‡jwÝs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wKbv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cixÿv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(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Giƒc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c~‡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e©i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gZB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)                                                       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just">
              <a:lnSpc>
                <a:spcPct val="200000"/>
              </a:lnSpc>
            </a:pP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9026" y="6357938"/>
            <a:ext cx="819155" cy="500062"/>
          </a:xfrm>
          <a:prstGeom prst="rect">
            <a:avLst/>
          </a:prstGeom>
        </p:spPr>
      </p:pic>
      <p:pic>
        <p:nvPicPr>
          <p:cNvPr id="6" name="Picture 5" descr="Logo Rupalibank-01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6642" y="6415088"/>
            <a:ext cx="4071557" cy="442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07817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802981" y="174171"/>
            <a:ext cx="2586037" cy="81438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PKwj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÷</a:t>
            </a:r>
          </a:p>
        </p:txBody>
      </p:sp>
      <p:sp>
        <p:nvSpPr>
          <p:cNvPr id="3" name="Rectangle 2"/>
          <p:cNvSpPr/>
          <p:nvPr/>
        </p:nvSpPr>
        <p:spPr>
          <a:xfrm>
            <a:off x="254355" y="600933"/>
            <a:ext cx="10729913" cy="5386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3200" b="1" u="sng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MÖvnK</a:t>
            </a:r>
            <a:r>
              <a:rPr lang="en-US" sz="3200" b="1" u="sng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u="sng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mev</a:t>
            </a:r>
            <a:r>
              <a:rPr lang="en-US" sz="3200" b="1" u="sng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/ </a:t>
            </a:r>
            <a:r>
              <a:rPr lang="en-US" sz="3200" b="1" u="sng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Kvh©cÖYvjx</a:t>
            </a:r>
            <a:r>
              <a:rPr lang="en-US" sz="3200" b="1" u="sng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/</a:t>
            </a:r>
            <a:r>
              <a:rPr lang="en-US" sz="3200" b="1" u="sng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Kvh</a:t>
            </a:r>
            <a:r>
              <a:rPr lang="en-US" sz="3200" b="1" u="sng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b="1" u="sng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m¤úv</a:t>
            </a:r>
            <a:r>
              <a:rPr lang="en-US" sz="3200" b="1" u="sng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`‡bi `</a:t>
            </a:r>
            <a:r>
              <a:rPr lang="en-US" sz="3200" b="1" u="sng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ÿZv</a:t>
            </a:r>
            <a:r>
              <a:rPr lang="en-US" sz="3200" b="1" u="sng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t</a:t>
            </a:r>
          </a:p>
          <a:p>
            <a:pPr marL="914400" lvl="1" indent="-457200"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bM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cÖ`vb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MÖn‡b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MÖvnK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‡`i `ª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æZ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mev`vb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Kvh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©µg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ch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eÿb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Bnvi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e¨Zq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NU‡j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vcK‡K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ZvrÿwbKfv‡e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AewnZ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mswkøó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e¨w³eM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©‡K h‡_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vchy³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Dc‡`k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/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‡`©k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cÖ`vb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914400" lvl="1" indent="-4572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MÖvnK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kvLvq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Dcw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¯’Z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e¨w³eM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 †_‡K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kvLvi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‡`b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m¤úwK©Z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gZvgZ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just">
              <a:lnSpc>
                <a:spcPct val="200000"/>
              </a:lnSpc>
            </a:pP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9026" y="6357938"/>
            <a:ext cx="819155" cy="500062"/>
          </a:xfrm>
          <a:prstGeom prst="rect">
            <a:avLst/>
          </a:prstGeom>
        </p:spPr>
      </p:pic>
      <p:pic>
        <p:nvPicPr>
          <p:cNvPr id="6" name="Picture 5" descr="Logo Rupalibank-01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6642" y="6415088"/>
            <a:ext cx="4071557" cy="442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37035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802981" y="174171"/>
            <a:ext cx="2586037" cy="81438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PKwj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÷</a:t>
            </a:r>
          </a:p>
        </p:txBody>
      </p:sp>
      <p:sp>
        <p:nvSpPr>
          <p:cNvPr id="3" name="Rectangle 2"/>
          <p:cNvSpPr/>
          <p:nvPr/>
        </p:nvSpPr>
        <p:spPr>
          <a:xfrm>
            <a:off x="349890" y="998156"/>
            <a:ext cx="10729913" cy="5386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wbixÿv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¯§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viKwjwc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cwicvjb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cwiwkó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-3(K)</a:t>
            </a:r>
          </a:p>
          <a:p>
            <a:pPr marL="457200" indent="-457200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cÖv_wgK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cwi`k©b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cÖwZ‡e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cwicvjb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cwiwkó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-3(L)</a:t>
            </a:r>
          </a:p>
          <a:p>
            <a:pPr marL="457200" indent="-457200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wbixÿv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`©kb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cÖwZ‡e`b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cwicvjb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cwiwkó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-3(M)</a:t>
            </a:r>
          </a:p>
          <a:p>
            <a:pPr marL="457200" indent="-457200" algn="just">
              <a:lnSpc>
                <a:spcPct val="200000"/>
              </a:lnSpc>
              <a:buFont typeface="Wingdings" pitchFamily="2" charset="2"/>
              <a:buChar char="Ø"/>
            </a:pP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marL="457200" indent="-457200" algn="just">
              <a:lnSpc>
                <a:spcPct val="200000"/>
              </a:lnSpc>
              <a:buFont typeface="Wingdings" pitchFamily="2" charset="2"/>
              <a:buChar char="Ø"/>
            </a:pP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just">
              <a:lnSpc>
                <a:spcPct val="200000"/>
              </a:lnSpc>
            </a:pP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9026" y="6357938"/>
            <a:ext cx="819155" cy="500062"/>
          </a:xfrm>
          <a:prstGeom prst="rect">
            <a:avLst/>
          </a:prstGeom>
        </p:spPr>
      </p:pic>
      <p:pic>
        <p:nvPicPr>
          <p:cNvPr id="6" name="Picture 5" descr="Logo Rupalibank-01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6642" y="6415088"/>
            <a:ext cx="4071557" cy="442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63992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802981" y="174171"/>
            <a:ext cx="2586037" cy="81438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PKwj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÷</a:t>
            </a:r>
          </a:p>
        </p:txBody>
      </p:sp>
      <p:sp>
        <p:nvSpPr>
          <p:cNvPr id="3" name="Rectangle 2"/>
          <p:cNvSpPr/>
          <p:nvPr/>
        </p:nvSpPr>
        <p:spPr>
          <a:xfrm>
            <a:off x="254355" y="600933"/>
            <a:ext cx="10729913" cy="5386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kvLvi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Af¨šÍixb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evwn¨K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wel‡q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ch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eÿb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wbixÿv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(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mvBb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evW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©/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mvR-m¾v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†j-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AvDU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/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¯‹vi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cwi”QbœZv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)</a:t>
            </a:r>
          </a:p>
          <a:p>
            <a:pPr marL="457200" indent="-457200"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Kg©KZv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©/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Kg©Pvix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‡`i 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Kg©e›Ub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ZvwjKv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cixÿv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|</a:t>
            </a:r>
          </a:p>
          <a:p>
            <a:pPr marL="457200" indent="-457200"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GKB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Kg©KZv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©/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Kg©Pvix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K¨vk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wej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mKk‡bi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Kg©KZv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©/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Kg©Pvixe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„›` GKB †W‡¯‹/‡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Uwe‡j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xN©w`b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Ae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m¤úwK©Z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welqwU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cixÿv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|</a:t>
            </a:r>
          </a:p>
          <a:p>
            <a:pPr algn="just">
              <a:lnSpc>
                <a:spcPct val="200000"/>
              </a:lnSpc>
            </a:pPr>
            <a:endParaRPr lang="en-US" sz="3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just">
              <a:lnSpc>
                <a:spcPct val="200000"/>
              </a:lnSpc>
            </a:pP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9026" y="6357938"/>
            <a:ext cx="819155" cy="500062"/>
          </a:xfrm>
          <a:prstGeom prst="rect">
            <a:avLst/>
          </a:prstGeom>
        </p:spPr>
      </p:pic>
      <p:pic>
        <p:nvPicPr>
          <p:cNvPr id="6" name="Picture 5" descr="Logo Rupalibank-01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6642" y="6415088"/>
            <a:ext cx="4071557" cy="442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49385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802981" y="174171"/>
            <a:ext cx="2586037" cy="81438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PKwj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÷</a:t>
            </a:r>
          </a:p>
        </p:txBody>
      </p:sp>
      <p:sp>
        <p:nvSpPr>
          <p:cNvPr id="3" name="Rectangle 2"/>
          <p:cNvSpPr/>
          <p:nvPr/>
        </p:nvSpPr>
        <p:spPr>
          <a:xfrm>
            <a:off x="254355" y="600933"/>
            <a:ext cx="10729913" cy="5386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MÖvnK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mnKgx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©‡`i mv‡_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vc‡Ki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AvPvi-AvPiY,Pvj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Pjb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mn‡hvwMZv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/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mngwg©Zv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GgbwK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MÖvnK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FY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MÖnxZv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‡`i mv‡_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e¨emvwqK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gZwewbgq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m¤úwK©Z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Kvh©vw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ch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eÿb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|</a:t>
            </a:r>
          </a:p>
          <a:p>
            <a:pPr marL="457200" indent="-457200"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vc‡Ki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wbqgvbyewZ©Zv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e¨w³Z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¡‡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eva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`„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pZv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Kg©KZ©v-Kg©Pvix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wbqš¿Y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mvsMVwbK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¸b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m¤úwK©Z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Kvh©vw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wbixÿv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lnSpc>
                <a:spcPct val="200000"/>
              </a:lnSpc>
            </a:pPr>
            <a:endParaRPr lang="en-US" sz="3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just">
              <a:lnSpc>
                <a:spcPct val="200000"/>
              </a:lnSpc>
            </a:pP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9026" y="6357938"/>
            <a:ext cx="819155" cy="500062"/>
          </a:xfrm>
          <a:prstGeom prst="rect">
            <a:avLst/>
          </a:prstGeom>
        </p:spPr>
      </p:pic>
      <p:pic>
        <p:nvPicPr>
          <p:cNvPr id="6" name="Picture 5" descr="Logo Rupalibank-01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8181" y="6357938"/>
            <a:ext cx="4071557" cy="442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06276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802981" y="174171"/>
            <a:ext cx="2586037" cy="81438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PKwj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÷</a:t>
            </a:r>
          </a:p>
        </p:txBody>
      </p:sp>
      <p:sp>
        <p:nvSpPr>
          <p:cNvPr id="3" name="Rectangle 2"/>
          <p:cNvSpPr/>
          <p:nvPr/>
        </p:nvSpPr>
        <p:spPr>
          <a:xfrm>
            <a:off x="254355" y="600933"/>
            <a:ext cx="10729913" cy="5386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kvLvi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MÖvnK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mevq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vcK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wb‡RB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D‡`¨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Mx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cvi`kx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Aat¯Íb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Dci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wbf©ikxj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wKbv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ch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eÿb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457200" indent="-457200"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¯^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ímy`evnx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AvgvbZ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msMÖn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†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kÖYxweb¨vwmZ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FY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Av`v‡q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vcK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e¨w³MZ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D‡`¨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vM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/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cÖ‡Póv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/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Kvh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©µ‡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g~j¨vqb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|</a:t>
            </a:r>
          </a:p>
          <a:p>
            <a:pPr marL="457200" indent="-457200"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kÖbxweb¨vwmZ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FY I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AwMÖg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Av`vq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Kvh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©µg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g~j¨vqb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lnSpc>
                <a:spcPct val="200000"/>
              </a:lnSpc>
            </a:pPr>
            <a:endParaRPr lang="en-US" sz="3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just">
              <a:lnSpc>
                <a:spcPct val="200000"/>
              </a:lnSpc>
            </a:pP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9026" y="6357938"/>
            <a:ext cx="819155" cy="500062"/>
          </a:xfrm>
          <a:prstGeom prst="rect">
            <a:avLst/>
          </a:prstGeom>
        </p:spPr>
      </p:pic>
      <p:pic>
        <p:nvPicPr>
          <p:cNvPr id="6" name="Picture 5" descr="Logo Rupalibank-01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6642" y="6415088"/>
            <a:ext cx="4071557" cy="442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75515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802981" y="174171"/>
            <a:ext cx="2586037" cy="81438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PKwj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÷</a:t>
            </a:r>
          </a:p>
        </p:txBody>
      </p:sp>
      <p:sp>
        <p:nvSpPr>
          <p:cNvPr id="3" name="Rectangle 2"/>
          <p:cNvSpPr/>
          <p:nvPr/>
        </p:nvSpPr>
        <p:spPr>
          <a:xfrm>
            <a:off x="554607" y="1198072"/>
            <a:ext cx="10729913" cy="45066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Kgc‡ÿ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02(`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yB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)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kÖYxweb¨vwmZ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FY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MÖnxZvi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mvÿvr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1wU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cøR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¸`vg I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1wU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cÖKí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FY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cwi`k©b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457200" indent="-457200"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FY I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AwMÖ‡gi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wecix‡Z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iwÿZ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wjj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`¯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Ív‡eR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cixÿv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457200" indent="-457200"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kvLv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v‡Ki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GKRb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FY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MÖnxZvi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e¨emv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cÖwZôvb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cwi`k©b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lnSpc>
                <a:spcPct val="200000"/>
              </a:lnSpc>
            </a:pPr>
            <a:endParaRPr lang="en-US" sz="3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just">
              <a:lnSpc>
                <a:spcPct val="200000"/>
              </a:lnSpc>
            </a:pP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9026" y="6357938"/>
            <a:ext cx="819155" cy="500062"/>
          </a:xfrm>
          <a:prstGeom prst="rect">
            <a:avLst/>
          </a:prstGeom>
        </p:spPr>
      </p:pic>
      <p:pic>
        <p:nvPicPr>
          <p:cNvPr id="6" name="Picture 5" descr="Logo Rupalibank-01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6642" y="6415088"/>
            <a:ext cx="4071557" cy="442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27656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802981" y="174171"/>
            <a:ext cx="2586037" cy="81438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PKwj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÷</a:t>
            </a:r>
          </a:p>
        </p:txBody>
      </p:sp>
      <p:sp>
        <p:nvSpPr>
          <p:cNvPr id="3" name="Rectangle 2"/>
          <p:cNvSpPr/>
          <p:nvPr/>
        </p:nvSpPr>
        <p:spPr>
          <a:xfrm>
            <a:off x="527309" y="1138684"/>
            <a:ext cx="10729913" cy="4998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FY I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AwMÖgmg~n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hv‡Z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kÖbxweb¨vwmZ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†m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welqwU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bRi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ivLvi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gqv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DËx‡Y©i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ZvwiL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D‡jøLmn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F‡bi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ÎgvwmK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wfwË‡Z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ZvwjKv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Zix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ivLv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†m¸‡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jvi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h_vmg‡q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bevq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wbwðZ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Ki‡Yi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wel‡q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kvLv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vcK‡K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civgk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cÖ`vb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wbivc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RgvwZwi³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FYmg~n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(†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hgb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GdwWAvi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wWwcGm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mÂqcÎ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AviwWwcGm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cÖf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wZi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wecix‡Z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cÖ`Ë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FY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ÿ‡Î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) †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kÖbxweb¨vwmZ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c‡o‡Q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wKbv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cixÿv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hv‡Z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H¸‡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kÖYxweb¨vwmZ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mw`‡K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jÿ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ivL‡Z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†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kYxweb¨vwmZ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wbqwgZ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Ki‡Y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civgk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cÖ`vb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|</a:t>
            </a:r>
          </a:p>
          <a:p>
            <a:pPr algn="just">
              <a:lnSpc>
                <a:spcPct val="200000"/>
              </a:lnSpc>
            </a:pPr>
            <a:endParaRPr lang="en-US" sz="3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just">
              <a:lnSpc>
                <a:spcPct val="200000"/>
              </a:lnSpc>
            </a:pP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9026" y="6357938"/>
            <a:ext cx="819155" cy="500062"/>
          </a:xfrm>
          <a:prstGeom prst="rect">
            <a:avLst/>
          </a:prstGeom>
        </p:spPr>
      </p:pic>
      <p:pic>
        <p:nvPicPr>
          <p:cNvPr id="6" name="Picture 5" descr="Logo Rupalibank-01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6642" y="6415088"/>
            <a:ext cx="4071557" cy="442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88545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802981" y="174171"/>
            <a:ext cx="2586037" cy="81438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PKwj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÷</a:t>
            </a:r>
          </a:p>
        </p:txBody>
      </p:sp>
      <p:sp>
        <p:nvSpPr>
          <p:cNvPr id="3" name="Rectangle 2"/>
          <p:cNvSpPr/>
          <p:nvPr/>
        </p:nvSpPr>
        <p:spPr>
          <a:xfrm>
            <a:off x="254355" y="988559"/>
            <a:ext cx="10729913" cy="4998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my`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gyjZex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kÖYxweb¨vwmZ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FY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Av`vq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ewn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bM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Av`vq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)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cixÿv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BZ¨vw`i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ÿ‡Î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cÖavb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Kvh©vj‡qi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B‡¯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Ínv‡ii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k©vejx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h_vh_fv‡e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cwicvjb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wbwðZ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kvLvi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iæZi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Awbqg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/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mgm¨vw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 `~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ixKiY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/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ms‡kvabxi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AvÂwjK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Kvh©vjq‡K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AewnZ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kvLvq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ÿwZi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KviY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wPwýZ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kvLvi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cÖwµqv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cixÿv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GB‡ÿ‡Î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kvLvi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vcbv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Li‡Pi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ÎæwU-wePz¨wZ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wPwýZ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kvLvi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ÿwZ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Kwg‡q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jv‡f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Avbvi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w`K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kbv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†`qv|</a:t>
            </a:r>
          </a:p>
          <a:p>
            <a:pPr algn="just">
              <a:lnSpc>
                <a:spcPct val="200000"/>
              </a:lnSpc>
            </a:pPr>
            <a:endParaRPr lang="en-US" sz="3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just">
              <a:lnSpc>
                <a:spcPct val="200000"/>
              </a:lnSpc>
            </a:pP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9026" y="6357938"/>
            <a:ext cx="819155" cy="500062"/>
          </a:xfrm>
          <a:prstGeom prst="rect">
            <a:avLst/>
          </a:prstGeom>
        </p:spPr>
      </p:pic>
      <p:pic>
        <p:nvPicPr>
          <p:cNvPr id="6" name="Picture 5" descr="Logo Rupalibank-01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6642" y="6415088"/>
            <a:ext cx="4071557" cy="442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441757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802981" y="174171"/>
            <a:ext cx="2586037" cy="81438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PKwj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÷</a:t>
            </a:r>
          </a:p>
        </p:txBody>
      </p:sp>
      <p:sp>
        <p:nvSpPr>
          <p:cNvPr id="3" name="Rectangle 2"/>
          <p:cNvSpPr/>
          <p:nvPr/>
        </p:nvSpPr>
        <p:spPr>
          <a:xfrm>
            <a:off x="254355" y="988559"/>
            <a:ext cx="10729913" cy="4998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AvÂwjK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Kvh©vjq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KZ…©K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wbqwgZ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Z`viwKmn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wbqwgZ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kvLv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cwi`k©b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wKbv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457200" indent="-457200"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kvLvi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FY I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AwMÖgmg~n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vcK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KZ…©K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wbqwgZ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gv‡S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gv‡S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Z`viwK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/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AbymiY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wKbv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hw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Z‡e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vcK‡K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GBiƒc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vwq‡Z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¡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Ae‡njvi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KviY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wRÁvmv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KiY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ZvrÿwbKfv‡e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cÖavb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Kvh©vjq‡K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AewnZ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lnSpc>
                <a:spcPct val="200000"/>
              </a:lnSpc>
            </a:pPr>
            <a:endParaRPr lang="en-US" sz="3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just">
              <a:lnSpc>
                <a:spcPct val="200000"/>
              </a:lnSpc>
            </a:pP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9026" y="6357938"/>
            <a:ext cx="819155" cy="500062"/>
          </a:xfrm>
          <a:prstGeom prst="rect">
            <a:avLst/>
          </a:prstGeom>
        </p:spPr>
      </p:pic>
      <p:pic>
        <p:nvPicPr>
          <p:cNvPr id="6" name="Picture 5" descr="Logo Rupalibank-01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6642" y="6415088"/>
            <a:ext cx="4071557" cy="442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96844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802981" y="174171"/>
            <a:ext cx="2586037" cy="81438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PKwj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÷</a:t>
            </a:r>
          </a:p>
        </p:txBody>
      </p:sp>
      <p:sp>
        <p:nvSpPr>
          <p:cNvPr id="3" name="Rectangle 2"/>
          <p:cNvSpPr/>
          <p:nvPr/>
        </p:nvSpPr>
        <p:spPr>
          <a:xfrm>
            <a:off x="254355" y="988559"/>
            <a:ext cx="10729913" cy="4998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cÖavb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Kvh©vjq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/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AvÂwjK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Kvh©vjq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KZ…©K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RvixK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…Z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kbvbyhvqx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weeiYx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wbqwgZ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h_v¯’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v‡b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cÖiY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wKbv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457200" indent="-457200" algn="just">
              <a:buFont typeface="Wingdings" pitchFamily="2" charset="2"/>
              <a:buChar char="q"/>
            </a:pPr>
            <a:endParaRPr lang="en-US" sz="3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cÖavb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Kvh©vjq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AvÂwjK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Kvh©vjq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KZ…©K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RvixK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…Z B‡¯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Ínvi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mg~n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kvLv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vcK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KZ…©K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h_vh_fv‡e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b_xfz³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hw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Z‡e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G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wel‡q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kvLv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vcK‡K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B‡¯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Ínvi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mg~n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cwicvj‡bi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kbv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cÖ`vb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lnSpc>
                <a:spcPct val="200000"/>
              </a:lnSpc>
            </a:pPr>
            <a:endParaRPr lang="en-US" sz="3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just">
              <a:lnSpc>
                <a:spcPct val="200000"/>
              </a:lnSpc>
            </a:pP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9026" y="6357938"/>
            <a:ext cx="819155" cy="500062"/>
          </a:xfrm>
          <a:prstGeom prst="rect">
            <a:avLst/>
          </a:prstGeom>
        </p:spPr>
      </p:pic>
      <p:pic>
        <p:nvPicPr>
          <p:cNvPr id="6" name="Picture 5" descr="Logo Rupalibank-01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6642" y="6415088"/>
            <a:ext cx="4071557" cy="442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61920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29803" y="174171"/>
            <a:ext cx="7383439" cy="81438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Kg©Pvix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M„n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wbgv©Y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FY I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wbixÿvi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welqmg~n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355" y="988559"/>
            <a:ext cx="10729913" cy="4998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F‡Yi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Aby‡gv`bc‡Îi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 †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gvZv‡eK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FY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weZiY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wKbv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457200" indent="-457200"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F‡bi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Aby‡gv`bc‡Î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ewY©Z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kZv©byhvqx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F‡bi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gvwmK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wKw¯Í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my`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wbqwgZ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Av`vq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n‡”Q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wKbv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F‡bi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wecix‡Z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M„nxZ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RvgvbZ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iwRt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gU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©‡MR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m¤úv`b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nIqvi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ci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Rvgvb‡Zi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g~j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`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wjj,bKkv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AvBbMZ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gZvgZ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Ab¨vb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cÖ‡qvRbxq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KvMRcÎ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†md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Kv÷wW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iwR÷vi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G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h_vh_fv‡e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wjwce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×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mn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kvKvq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msiÿb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wKbv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lnSpc>
                <a:spcPct val="200000"/>
              </a:lnSpc>
            </a:pPr>
            <a:endParaRPr lang="en-US" sz="3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just">
              <a:lnSpc>
                <a:spcPct val="200000"/>
              </a:lnSpc>
            </a:pP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9026" y="6315935"/>
            <a:ext cx="819155" cy="500062"/>
          </a:xfrm>
          <a:prstGeom prst="rect">
            <a:avLst/>
          </a:prstGeom>
        </p:spPr>
      </p:pic>
      <p:pic>
        <p:nvPicPr>
          <p:cNvPr id="6" name="Picture 5" descr="Logo Rupalibank-01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2897" y="6415088"/>
            <a:ext cx="4071557" cy="442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407611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29803" y="174171"/>
            <a:ext cx="7383439" cy="81438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Kg©Pvix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M„n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wbgv©Y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FY I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wbixÿvi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welqmg~n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355" y="988559"/>
            <a:ext cx="10729913" cy="4998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cÖ‡qvRbxq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PvR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 dig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wmGd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-1,10 I 11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3q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c‡ÿi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ÿ‡Î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wm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Gd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6 I 10-G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h_vh_fv‡e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c~e©K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msiÿb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wKbv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457200" indent="-457200"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e¨vs‡Ki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eZ©gvb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cÖPwjZ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wbqgvbyhvqx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gÄyixK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…Z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FYvs‡Ki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wecix‡Z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M„nxZ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mnvqK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RvgvbZ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FYvs‡Ki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100% †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iwRt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gU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©‡MR `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wjj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m¤úv`b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nBqv‡Q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wKbv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lnSpc>
                <a:spcPct val="200000"/>
              </a:lnSpc>
            </a:pPr>
            <a:endParaRPr lang="en-US" sz="3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just">
              <a:lnSpc>
                <a:spcPct val="200000"/>
              </a:lnSpc>
            </a:pP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9026" y="6357938"/>
            <a:ext cx="819155" cy="500062"/>
          </a:xfrm>
          <a:prstGeom prst="rect">
            <a:avLst/>
          </a:prstGeom>
        </p:spPr>
      </p:pic>
      <p:pic>
        <p:nvPicPr>
          <p:cNvPr id="6" name="Picture 5" descr="Logo Rupalibank-01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6642" y="6415088"/>
            <a:ext cx="4071557" cy="442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18555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59F7B50-3000-4915-8850-251AA8C6F5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927" y="-900545"/>
            <a:ext cx="11679382" cy="8797636"/>
          </a:xfrm>
        </p:spPr>
      </p:pic>
    </p:spTree>
    <p:extLst>
      <p:ext uri="{BB962C8B-B14F-4D97-AF65-F5344CB8AC3E}">
        <p14:creationId xmlns:p14="http://schemas.microsoft.com/office/powerpoint/2010/main" xmlns="" val="32444156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29803" y="174171"/>
            <a:ext cx="7383439" cy="81438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Kg©Pvix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M„n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wbgv©Y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FY I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wbixÿvi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welqmg~n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355" y="1310185"/>
            <a:ext cx="10729913" cy="3957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Aemi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cieZx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mg‡q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F‡bi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wKw¯Í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gvwmK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cÖvc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cbkb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Av`vq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/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g‡g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wbKU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Ò‡jUvi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Ae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wj‡qb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cbkbÓ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bqv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wKbv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GQvov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cÖPwjZ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mKj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Ab¨vb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mswkøó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FY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wbqgvPvi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cwicvwjZ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/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n‡”Q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wKbv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lnSpc>
                <a:spcPct val="200000"/>
              </a:lnSpc>
            </a:pPr>
            <a:endParaRPr lang="en-US" sz="3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just">
              <a:lnSpc>
                <a:spcPct val="200000"/>
              </a:lnSpc>
            </a:pP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9026" y="6357938"/>
            <a:ext cx="819155" cy="500062"/>
          </a:xfrm>
          <a:prstGeom prst="rect">
            <a:avLst/>
          </a:prstGeom>
        </p:spPr>
      </p:pic>
      <p:pic>
        <p:nvPicPr>
          <p:cNvPr id="6" name="Picture 5" descr="Logo Rupalibank-01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6642" y="6415088"/>
            <a:ext cx="4071557" cy="442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621696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1ACFEFC-254E-45E1-8108-3C2DE81BE3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953404" y="2016125"/>
            <a:ext cx="4599517" cy="3449638"/>
          </a:xfrm>
        </p:spPr>
      </p:pic>
    </p:spTree>
    <p:extLst>
      <p:ext uri="{BB962C8B-B14F-4D97-AF65-F5344CB8AC3E}">
        <p14:creationId xmlns:p14="http://schemas.microsoft.com/office/powerpoint/2010/main" xmlns="" val="486676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0A31A09-3AAC-407C-BF2D-413901EC5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7745" y="0"/>
            <a:ext cx="8936182" cy="6747163"/>
          </a:xfrm>
        </p:spPr>
      </p:pic>
    </p:spTree>
    <p:extLst>
      <p:ext uri="{BB962C8B-B14F-4D97-AF65-F5344CB8AC3E}">
        <p14:creationId xmlns:p14="http://schemas.microsoft.com/office/powerpoint/2010/main" xmlns="" val="81041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6801F3D-ABFC-452A-88E6-09208A0A6D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618" y="0"/>
            <a:ext cx="10945091" cy="6054435"/>
          </a:xfrm>
        </p:spPr>
      </p:pic>
    </p:spTree>
    <p:extLst>
      <p:ext uri="{BB962C8B-B14F-4D97-AF65-F5344CB8AC3E}">
        <p14:creationId xmlns:p14="http://schemas.microsoft.com/office/powerpoint/2010/main" xmlns="" val="557782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89678" y="-336176"/>
            <a:ext cx="6467769" cy="995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wbixÿv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¯§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viKwjwc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cwicvjb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cwiwkó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-3(K)</a:t>
            </a:r>
          </a:p>
          <a:p>
            <a:pPr algn="just">
              <a:lnSpc>
                <a:spcPct val="200000"/>
              </a:lnSpc>
            </a:pP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just">
              <a:lnSpc>
                <a:spcPct val="200000"/>
              </a:lnSpc>
            </a:pP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9026" y="6357938"/>
            <a:ext cx="819155" cy="500062"/>
          </a:xfrm>
          <a:prstGeom prst="rect">
            <a:avLst/>
          </a:prstGeom>
        </p:spPr>
      </p:pic>
      <p:pic>
        <p:nvPicPr>
          <p:cNvPr id="6" name="Picture 5" descr="Logo Rupalibank-01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6642" y="6415088"/>
            <a:ext cx="4071557" cy="442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470648"/>
            <a:ext cx="5822576" cy="63873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9435" y="537883"/>
            <a:ext cx="5809129" cy="632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2803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2541" y="0"/>
            <a:ext cx="5768787" cy="63739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5459506" cy="629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9348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82" t="7451" r="6055" b="2745"/>
          <a:stretch/>
        </p:blipFill>
        <p:spPr>
          <a:xfrm>
            <a:off x="627771" y="497541"/>
            <a:ext cx="5553636" cy="63604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42" t="3137" r="242" b="-784"/>
          <a:stretch/>
        </p:blipFill>
        <p:spPr>
          <a:xfrm>
            <a:off x="6104965" y="632009"/>
            <a:ext cx="5888225" cy="636046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Rectangle 1"/>
          <p:cNvSpPr/>
          <p:nvPr/>
        </p:nvSpPr>
        <p:spPr>
          <a:xfrm>
            <a:off x="3404589" y="0"/>
            <a:ext cx="4554452" cy="577081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marL="457200" indent="-457200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b="1" dirty="0" err="1">
                <a:latin typeface="SutonnyMJ" pitchFamily="2" charset="0"/>
                <a:cs typeface="SutonnyMJ" pitchFamily="2" charset="0"/>
              </a:rPr>
              <a:t>cÖv_wgK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cwi`k©b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cÖwZ‡e`</a:t>
            </a:r>
            <a:r>
              <a:rPr lang="en-US" sz="1600" b="1" dirty="0" err="1">
                <a:latin typeface="SutonnyMJ" pitchFamily="2" charset="0"/>
                <a:cs typeface="SutonnyMJ" pitchFamily="2" charset="0"/>
              </a:rPr>
              <a:t>ন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cwicvjb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| cwiwkó-3(L)</a:t>
            </a:r>
          </a:p>
        </p:txBody>
      </p:sp>
    </p:spTree>
    <p:extLst>
      <p:ext uri="{BB962C8B-B14F-4D97-AF65-F5344CB8AC3E}">
        <p14:creationId xmlns:p14="http://schemas.microsoft.com/office/powerpoint/2010/main" xmlns="" val="1799553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0535" y="0"/>
            <a:ext cx="4608954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marL="457200" indent="-457200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b="1" dirty="0" err="1">
                <a:latin typeface="SutonnyMJ" pitchFamily="2" charset="0"/>
                <a:cs typeface="SutonnyMJ" pitchFamily="2" charset="0"/>
              </a:rPr>
              <a:t>wbixÿv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cwi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`©kb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cÖwZ‡e`b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cwicvjb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cwiwkó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-3(M)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024" y="672354"/>
            <a:ext cx="5997388" cy="61856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0460" y="685800"/>
            <a:ext cx="5715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343585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944</TotalTime>
  <Words>1091</Words>
  <Application>Microsoft Office PowerPoint</Application>
  <PresentationFormat>Custom</PresentationFormat>
  <Paragraphs>95</Paragraphs>
  <Slides>31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Gallery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RBL</dc:creator>
  <cp:lastModifiedBy>Windows User</cp:lastModifiedBy>
  <cp:revision>133</cp:revision>
  <dcterms:created xsi:type="dcterms:W3CDTF">2020-01-15T12:14:36Z</dcterms:created>
  <dcterms:modified xsi:type="dcterms:W3CDTF">2022-01-05T11:29:06Z</dcterms:modified>
</cp:coreProperties>
</file>