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metadata" ContentType="application/binary"/>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1" r:id="rId2"/>
  </p:sldMasterIdLst>
  <p:notesMasterIdLst>
    <p:notesMasterId r:id="rId36"/>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Lst>
  <p:sldSz cx="12192000" cy="6858000"/>
  <p:notesSz cx="7010400" cy="9296400"/>
  <p:embeddedFontLst>
    <p:embeddedFont>
      <p:font typeface="Calibri" pitchFamily="34" charset="0"/>
      <p:regular r:id="rId37"/>
      <p:bold r:id="rId38"/>
      <p:italic r:id="rId39"/>
      <p:boldItalic r:id="rId40"/>
    </p:embeddedFont>
    <p:embeddedFont>
      <p:font typeface="Aharoni" pitchFamily="2" charset="-79"/>
      <p:bold r:id="rId41"/>
    </p:embeddedFont>
    <p:embeddedFont>
      <p:font typeface="Georgia" pitchFamily="18" charset="0"/>
      <p:regular r:id="rId42"/>
      <p:bold r:id="rId43"/>
      <p:italic r:id="rId44"/>
      <p:boldItalic r:id="rId45"/>
    </p:embeddedFont>
    <p:embeddedFont>
      <p:font typeface="Roboto" charset="0"/>
      <p:regular r:id="rId46"/>
      <p:bold r:id="rId47"/>
      <p:italic r:id="rId48"/>
      <p:boldItalic r:id="rId49"/>
    </p:embeddedFont>
    <p:embeddedFont>
      <p:font typeface="Montserrat" charset="0"/>
      <p:regular r:id="rId50"/>
      <p:bold r:id="rId51"/>
      <p:italic r:id="rId52"/>
      <p:boldItalic r:id="rId5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1992">
          <p15:clr>
            <a:srgbClr val="A4A3A4"/>
          </p15:clr>
        </p15:guide>
        <p15:guide id="2" pos="3840">
          <p15:clr>
            <a:srgbClr val="A4A3A4"/>
          </p15:clr>
        </p15:guide>
        <p15:guide id="3" orient="horz" pos="1416">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4" roundtripDataSignature="AMtx7miyHLV1mumoSwSUwGysF5XGiseJP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86" d="100"/>
          <a:sy n="86" d="100"/>
        </p:scale>
        <p:origin x="-666" y="-90"/>
      </p:cViewPr>
      <p:guideLst>
        <p:guide orient="horz" pos="1992"/>
        <p:guide orient="horz" pos="1416"/>
        <p:guide pos="384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3.fntdata"/><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font" Target="fonts/font14.fntdata"/><Relationship Id="rId55"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2.fntdata"/><Relationship Id="rId46" Type="http://schemas.openxmlformats.org/officeDocument/2006/relationships/font" Target="fonts/font10.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font" Target="fonts/font5.fntdata"/><Relationship Id="rId54"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3" Type="http://schemas.openxmlformats.org/officeDocument/2006/relationships/font" Target="fonts/font17.fntdata"/><Relationship Id="rId58"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49" Type="http://schemas.openxmlformats.org/officeDocument/2006/relationships/font" Target="fonts/font13.fntdata"/><Relationship Id="rId57"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8.fntdata"/><Relationship Id="rId52" Type="http://schemas.openxmlformats.org/officeDocument/2006/relationships/font" Target="fonts/font1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7.fntdata"/><Relationship Id="rId48" Type="http://schemas.openxmlformats.org/officeDocument/2006/relationships/font" Target="fonts/font12.fntdata"/><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font" Target="fonts/font15.fntdata"/><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6434"/>
          </a:xfrm>
          <a:prstGeom prst="rect">
            <a:avLst/>
          </a:prstGeom>
          <a:noFill/>
          <a:ln>
            <a:noFill/>
          </a:ln>
        </p:spPr>
        <p:txBody>
          <a:bodyPr spcFirstLastPara="1" wrap="square" lIns="93162" tIns="46568" rIns="93162" bIns="46568"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0"/>
            <a:ext cx="3037840" cy="466434"/>
          </a:xfrm>
          <a:prstGeom prst="rect">
            <a:avLst/>
          </a:prstGeom>
          <a:noFill/>
          <a:ln>
            <a:noFill/>
          </a:ln>
        </p:spPr>
        <p:txBody>
          <a:bodyPr spcFirstLastPara="1" wrap="square" lIns="93162" tIns="46568" rIns="93162" bIns="46568"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6433"/>
          </a:xfrm>
          <a:prstGeom prst="rect">
            <a:avLst/>
          </a:prstGeom>
          <a:noFill/>
          <a:ln>
            <a:noFill/>
          </a:ln>
        </p:spPr>
        <p:txBody>
          <a:bodyPr spcFirstLastPara="1" wrap="square" lIns="93162" tIns="46568" rIns="93162" bIns="46568"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829967"/>
            <a:ext cx="3037840" cy="466433"/>
          </a:xfrm>
          <a:prstGeom prst="rect">
            <a:avLst/>
          </a:prstGeom>
          <a:noFill/>
          <a:ln>
            <a:noFill/>
          </a:ln>
        </p:spPr>
        <p:txBody>
          <a:bodyPr spcFirstLastPara="1" wrap="square" lIns="93162" tIns="46568" rIns="93162" bIns="46568" anchor="b" anchorCtr="0">
            <a:noAutofit/>
          </a:bodyPr>
          <a:lstStyle/>
          <a:p>
            <a:pPr algn="r"/>
            <a:fld id="{00000000-1234-1234-1234-123412341234}" type="slidenum">
              <a:rPr lang="en-US" sz="1200" smtClean="0">
                <a:solidFill>
                  <a:schemeClr val="dk1"/>
                </a:solidFill>
                <a:latin typeface="Calibri"/>
                <a:ea typeface="Calibri"/>
                <a:cs typeface="Calibri"/>
                <a:sym typeface="Calibri"/>
              </a:rPr>
              <a:pPr algn="r"/>
              <a:t>‹#›</a:t>
            </a:fld>
            <a:endParaRPr lang="en-US" sz="1200"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a:p>
        </p:txBody>
      </p:sp>
      <p:sp>
        <p:nvSpPr>
          <p:cNvPr id="186" name="Google Shape;186;p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21: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a:p>
        </p:txBody>
      </p:sp>
      <p:sp>
        <p:nvSpPr>
          <p:cNvPr id="268" name="Google Shape;268;p2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2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6" name="Google Shape;276;p22: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marL="0" indent="0"/>
            <a:endParaRPr/>
          </a:p>
        </p:txBody>
      </p:sp>
      <p:sp>
        <p:nvSpPr>
          <p:cNvPr id="277" name="Google Shape;277;p22:notes"/>
          <p:cNvSpPr txBox="1">
            <a:spLocks noGrp="1"/>
          </p:cNvSpPr>
          <p:nvPr>
            <p:ph type="sldNum" idx="12"/>
          </p:nvPr>
        </p:nvSpPr>
        <p:spPr>
          <a:xfrm>
            <a:off x="3970938" y="8829967"/>
            <a:ext cx="3037840" cy="466433"/>
          </a:xfrm>
          <a:prstGeom prst="rect">
            <a:avLst/>
          </a:prstGeom>
          <a:noFill/>
          <a:ln>
            <a:noFill/>
          </a:ln>
        </p:spPr>
        <p:txBody>
          <a:bodyPr spcFirstLastPara="1" wrap="square" lIns="93162" tIns="46568" rIns="93162" bIns="46568" anchor="b" anchorCtr="0">
            <a:noAutofit/>
          </a:bodyPr>
          <a:lstStyle/>
          <a:p>
            <a:pPr algn="r"/>
            <a:fld id="{00000000-1234-1234-1234-123412341234}" type="slidenum">
              <a:rPr lang="en-US"/>
              <a:pPr algn="r"/>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10: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a:p>
        </p:txBody>
      </p:sp>
      <p:sp>
        <p:nvSpPr>
          <p:cNvPr id="284" name="Google Shape;284;p1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145fb465364_0_4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 name="Google Shape;292;g145fb465364_0_48:notes"/>
          <p:cNvSpPr txBox="1">
            <a:spLocks noGrp="1"/>
          </p:cNvSpPr>
          <p:nvPr>
            <p:ph type="body" idx="1"/>
          </p:nvPr>
        </p:nvSpPr>
        <p:spPr>
          <a:xfrm>
            <a:off x="701040" y="4473893"/>
            <a:ext cx="5608320" cy="3660610"/>
          </a:xfrm>
          <a:prstGeom prst="rect">
            <a:avLst/>
          </a:prstGeom>
        </p:spPr>
        <p:txBody>
          <a:bodyPr spcFirstLastPara="1" wrap="square" lIns="93162" tIns="46568" rIns="93162" bIns="46568" anchor="t" anchorCtr="0">
            <a:noAutofit/>
          </a:bodyPr>
          <a:lstStyle/>
          <a:p>
            <a:pPr marL="0" indent="0"/>
            <a:endParaRPr/>
          </a:p>
        </p:txBody>
      </p:sp>
      <p:sp>
        <p:nvSpPr>
          <p:cNvPr id="293" name="Google Shape;293;g145fb465364_0_48:notes"/>
          <p:cNvSpPr txBox="1">
            <a:spLocks noGrp="1"/>
          </p:cNvSpPr>
          <p:nvPr>
            <p:ph type="sldNum" idx="12"/>
          </p:nvPr>
        </p:nvSpPr>
        <p:spPr>
          <a:xfrm>
            <a:off x="3970938" y="8829967"/>
            <a:ext cx="3037840" cy="466345"/>
          </a:xfrm>
          <a:prstGeom prst="rect">
            <a:avLst/>
          </a:prstGeom>
        </p:spPr>
        <p:txBody>
          <a:bodyPr spcFirstLastPara="1" wrap="square" lIns="93162" tIns="46568" rIns="93162" bIns="46568" anchor="b" anchorCtr="0">
            <a:noAutofit/>
          </a:bodyPr>
          <a:lstStyle/>
          <a:p>
            <a:pPr algn="r"/>
            <a:fld id="{00000000-1234-1234-1234-123412341234}" type="slidenum">
              <a:rPr lang="en-US"/>
              <a:pPr algn="r"/>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24: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a:p>
        </p:txBody>
      </p:sp>
      <p:sp>
        <p:nvSpPr>
          <p:cNvPr id="300" name="Google Shape;300;p2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145fb465364_0_59:notes"/>
          <p:cNvSpPr txBox="1">
            <a:spLocks noGrp="1"/>
          </p:cNvSpPr>
          <p:nvPr>
            <p:ph type="body" idx="1"/>
          </p:nvPr>
        </p:nvSpPr>
        <p:spPr>
          <a:xfrm>
            <a:off x="701040" y="4473893"/>
            <a:ext cx="5608320" cy="3660610"/>
          </a:xfrm>
          <a:prstGeom prst="rect">
            <a:avLst/>
          </a:prstGeom>
        </p:spPr>
        <p:txBody>
          <a:bodyPr spcFirstLastPara="1" wrap="square" lIns="93162" tIns="46568" rIns="93162" bIns="46568" anchor="t" anchorCtr="0">
            <a:noAutofit/>
          </a:bodyPr>
          <a:lstStyle/>
          <a:p>
            <a:pPr marL="0" indent="0"/>
            <a:endParaRPr/>
          </a:p>
        </p:txBody>
      </p:sp>
      <p:sp>
        <p:nvSpPr>
          <p:cNvPr id="308" name="Google Shape;308;g145fb465364_0_5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145fb465364_0_70:notes"/>
          <p:cNvSpPr txBox="1">
            <a:spLocks noGrp="1"/>
          </p:cNvSpPr>
          <p:nvPr>
            <p:ph type="body" idx="1"/>
          </p:nvPr>
        </p:nvSpPr>
        <p:spPr>
          <a:xfrm>
            <a:off x="701040" y="4473893"/>
            <a:ext cx="5608320" cy="3660610"/>
          </a:xfrm>
          <a:prstGeom prst="rect">
            <a:avLst/>
          </a:prstGeom>
        </p:spPr>
        <p:txBody>
          <a:bodyPr spcFirstLastPara="1" wrap="square" lIns="93162" tIns="46568" rIns="93162" bIns="46568" anchor="t" anchorCtr="0">
            <a:noAutofit/>
          </a:bodyPr>
          <a:lstStyle/>
          <a:p>
            <a:pPr marL="0" indent="0"/>
            <a:endParaRPr/>
          </a:p>
        </p:txBody>
      </p:sp>
      <p:sp>
        <p:nvSpPr>
          <p:cNvPr id="316" name="Google Shape;316;g145fb465364_0_7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145fb465364_0_81:notes"/>
          <p:cNvSpPr txBox="1">
            <a:spLocks noGrp="1"/>
          </p:cNvSpPr>
          <p:nvPr>
            <p:ph type="body" idx="1"/>
          </p:nvPr>
        </p:nvSpPr>
        <p:spPr>
          <a:xfrm>
            <a:off x="701040" y="4473893"/>
            <a:ext cx="5608320" cy="3660610"/>
          </a:xfrm>
          <a:prstGeom prst="rect">
            <a:avLst/>
          </a:prstGeom>
        </p:spPr>
        <p:txBody>
          <a:bodyPr spcFirstLastPara="1" wrap="square" lIns="93162" tIns="46568" rIns="93162" bIns="46568" anchor="t" anchorCtr="0">
            <a:noAutofit/>
          </a:bodyPr>
          <a:lstStyle/>
          <a:p>
            <a:pPr marL="0" indent="0"/>
            <a:endParaRPr/>
          </a:p>
        </p:txBody>
      </p:sp>
      <p:sp>
        <p:nvSpPr>
          <p:cNvPr id="324" name="Google Shape;324;g145fb465364_0_8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25: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a:p>
        </p:txBody>
      </p:sp>
      <p:sp>
        <p:nvSpPr>
          <p:cNvPr id="332" name="Google Shape;332;p2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26: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a:p>
        </p:txBody>
      </p:sp>
      <p:sp>
        <p:nvSpPr>
          <p:cNvPr id="340" name="Google Shape;340;p2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2: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a:p>
        </p:txBody>
      </p:sp>
      <p:sp>
        <p:nvSpPr>
          <p:cNvPr id="192" name="Google Shape;192;p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27: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a:p>
        </p:txBody>
      </p:sp>
      <p:sp>
        <p:nvSpPr>
          <p:cNvPr id="348" name="Google Shape;348;p2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28: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a:p>
        </p:txBody>
      </p:sp>
      <p:sp>
        <p:nvSpPr>
          <p:cNvPr id="356" name="Google Shape;356;p2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145fb465364_0_1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4" name="Google Shape;364;g145fb465364_0_16:notes"/>
          <p:cNvSpPr txBox="1">
            <a:spLocks noGrp="1"/>
          </p:cNvSpPr>
          <p:nvPr>
            <p:ph type="body" idx="1"/>
          </p:nvPr>
        </p:nvSpPr>
        <p:spPr>
          <a:xfrm>
            <a:off x="701040" y="4473893"/>
            <a:ext cx="5608320" cy="3660610"/>
          </a:xfrm>
          <a:prstGeom prst="rect">
            <a:avLst/>
          </a:prstGeom>
        </p:spPr>
        <p:txBody>
          <a:bodyPr spcFirstLastPara="1" wrap="square" lIns="93162" tIns="46568" rIns="93162" bIns="46568" anchor="t" anchorCtr="0">
            <a:noAutofit/>
          </a:bodyPr>
          <a:lstStyle/>
          <a:p>
            <a:pPr marL="0" indent="0"/>
            <a:endParaRPr/>
          </a:p>
        </p:txBody>
      </p:sp>
      <p:sp>
        <p:nvSpPr>
          <p:cNvPr id="365" name="Google Shape;365;g145fb465364_0_16:notes"/>
          <p:cNvSpPr txBox="1">
            <a:spLocks noGrp="1"/>
          </p:cNvSpPr>
          <p:nvPr>
            <p:ph type="sldNum" idx="12"/>
          </p:nvPr>
        </p:nvSpPr>
        <p:spPr>
          <a:xfrm>
            <a:off x="3970938" y="8829967"/>
            <a:ext cx="3037840" cy="466345"/>
          </a:xfrm>
          <a:prstGeom prst="rect">
            <a:avLst/>
          </a:prstGeom>
        </p:spPr>
        <p:txBody>
          <a:bodyPr spcFirstLastPara="1" wrap="square" lIns="93162" tIns="46568" rIns="93162" bIns="46568" anchor="b" anchorCtr="0">
            <a:noAutofit/>
          </a:bodyPr>
          <a:lstStyle/>
          <a:p>
            <a:pPr algn="r"/>
            <a:fld id="{00000000-1234-1234-1234-123412341234}" type="slidenum">
              <a:rPr lang="en-US"/>
              <a:pPr algn="r"/>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29: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a:p>
        </p:txBody>
      </p:sp>
      <p:sp>
        <p:nvSpPr>
          <p:cNvPr id="373" name="Google Shape;373;p2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30: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a:p>
        </p:txBody>
      </p:sp>
      <p:sp>
        <p:nvSpPr>
          <p:cNvPr id="381" name="Google Shape;381;p3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31: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a:p>
        </p:txBody>
      </p:sp>
      <p:sp>
        <p:nvSpPr>
          <p:cNvPr id="391" name="Google Shape;391;p3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32: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a:p>
        </p:txBody>
      </p:sp>
      <p:sp>
        <p:nvSpPr>
          <p:cNvPr id="401" name="Google Shape;401;p3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p33: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a:p>
        </p:txBody>
      </p:sp>
      <p:sp>
        <p:nvSpPr>
          <p:cNvPr id="411" name="Google Shape;411;p3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p34: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a:p>
        </p:txBody>
      </p:sp>
      <p:sp>
        <p:nvSpPr>
          <p:cNvPr id="421" name="Google Shape;421;p3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p35: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a:p>
        </p:txBody>
      </p:sp>
      <p:sp>
        <p:nvSpPr>
          <p:cNvPr id="429" name="Google Shape;429;p3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3: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a:p>
        </p:txBody>
      </p:sp>
      <p:sp>
        <p:nvSpPr>
          <p:cNvPr id="199" name="Google Shape;199;p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p36: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a:p>
        </p:txBody>
      </p:sp>
      <p:sp>
        <p:nvSpPr>
          <p:cNvPr id="438" name="Google Shape;438;p3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p37: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a:p>
        </p:txBody>
      </p:sp>
      <p:sp>
        <p:nvSpPr>
          <p:cNvPr id="446" name="Google Shape;446;p3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p38: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a:p>
        </p:txBody>
      </p:sp>
      <p:sp>
        <p:nvSpPr>
          <p:cNvPr id="454" name="Google Shape;454;p3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p39: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a:p>
        </p:txBody>
      </p:sp>
      <p:sp>
        <p:nvSpPr>
          <p:cNvPr id="462" name="Google Shape;462;p3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4: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a:p>
        </p:txBody>
      </p:sp>
      <p:sp>
        <p:nvSpPr>
          <p:cNvPr id="207" name="Google Shape;207;p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145fb465364_0_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145fb465364_0_0:notes"/>
          <p:cNvSpPr txBox="1">
            <a:spLocks noGrp="1"/>
          </p:cNvSpPr>
          <p:nvPr>
            <p:ph type="body" idx="1"/>
          </p:nvPr>
        </p:nvSpPr>
        <p:spPr>
          <a:xfrm>
            <a:off x="701040" y="4473893"/>
            <a:ext cx="5608320" cy="3660610"/>
          </a:xfrm>
          <a:prstGeom prst="rect">
            <a:avLst/>
          </a:prstGeom>
        </p:spPr>
        <p:txBody>
          <a:bodyPr spcFirstLastPara="1" wrap="square" lIns="93162" tIns="46568" rIns="93162" bIns="46568" anchor="t" anchorCtr="0">
            <a:noAutofit/>
          </a:bodyPr>
          <a:lstStyle/>
          <a:p>
            <a:pPr marL="0" indent="0"/>
            <a:endParaRPr/>
          </a:p>
        </p:txBody>
      </p:sp>
      <p:sp>
        <p:nvSpPr>
          <p:cNvPr id="216" name="Google Shape;216;g145fb465364_0_0:notes"/>
          <p:cNvSpPr txBox="1">
            <a:spLocks noGrp="1"/>
          </p:cNvSpPr>
          <p:nvPr>
            <p:ph type="sldNum" idx="12"/>
          </p:nvPr>
        </p:nvSpPr>
        <p:spPr>
          <a:xfrm>
            <a:off x="3970938" y="8829967"/>
            <a:ext cx="3037840" cy="466345"/>
          </a:xfrm>
          <a:prstGeom prst="rect">
            <a:avLst/>
          </a:prstGeom>
        </p:spPr>
        <p:txBody>
          <a:bodyPr spcFirstLastPara="1" wrap="square" lIns="93162" tIns="46568" rIns="93162" bIns="46568" anchor="b" anchorCtr="0">
            <a:noAutofit/>
          </a:bodyPr>
          <a:lstStyle/>
          <a:p>
            <a:pPr algn="r"/>
            <a:fld id="{00000000-1234-1234-1234-123412341234}" type="slidenum">
              <a:rPr lang="en-US"/>
              <a:pPr algn="r"/>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5: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a:p>
        </p:txBody>
      </p:sp>
      <p:sp>
        <p:nvSpPr>
          <p:cNvPr id="224" name="Google Shape;224;p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7: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a:p>
        </p:txBody>
      </p:sp>
      <p:sp>
        <p:nvSpPr>
          <p:cNvPr id="243" name="Google Shape;243;p1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9: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a:p>
        </p:txBody>
      </p:sp>
      <p:sp>
        <p:nvSpPr>
          <p:cNvPr id="250" name="Google Shape;250;p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11: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a:p>
        </p:txBody>
      </p:sp>
      <p:sp>
        <p:nvSpPr>
          <p:cNvPr id="260" name="Google Shape;260;p1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p:cSld name="Title">
    <p:bg>
      <p:bgPr>
        <a:solidFill>
          <a:schemeClr val="dk1"/>
        </a:solidFill>
        <a:effectLst/>
      </p:bgPr>
    </p:bg>
    <p:spTree>
      <p:nvGrpSpPr>
        <p:cNvPr id="1" name="Shape 15"/>
        <p:cNvGrpSpPr/>
        <p:nvPr/>
      </p:nvGrpSpPr>
      <p:grpSpPr>
        <a:xfrm>
          <a:off x="0" y="0"/>
          <a:ext cx="0" cy="0"/>
          <a:chOff x="0" y="0"/>
          <a:chExt cx="0" cy="0"/>
        </a:xfrm>
      </p:grpSpPr>
      <p:sp>
        <p:nvSpPr>
          <p:cNvPr id="16" name="Google Shape;16;p43"/>
          <p:cNvSpPr>
            <a:spLocks noGrp="1"/>
          </p:cNvSpPr>
          <p:nvPr>
            <p:ph type="pic" idx="2"/>
          </p:nvPr>
        </p:nvSpPr>
        <p:spPr>
          <a:xfrm>
            <a:off x="0" y="0"/>
            <a:ext cx="12192000" cy="6858000"/>
          </a:xfrm>
          <a:prstGeom prst="rect">
            <a:avLst/>
          </a:prstGeom>
          <a:noFill/>
          <a:ln>
            <a:noFill/>
          </a:ln>
        </p:spPr>
      </p:sp>
      <p:sp>
        <p:nvSpPr>
          <p:cNvPr id="17" name="Google Shape;17;p43"/>
          <p:cNvSpPr txBox="1">
            <a:spLocks noGrp="1"/>
          </p:cNvSpPr>
          <p:nvPr>
            <p:ph type="body" idx="1"/>
          </p:nvPr>
        </p:nvSpPr>
        <p:spPr>
          <a:xfrm>
            <a:off x="3512343" y="5922140"/>
            <a:ext cx="5167313" cy="518795"/>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1800"/>
              <a:buNone/>
              <a:defRPr sz="1800">
                <a:solidFill>
                  <a:schemeClr val="lt1"/>
                </a:solidFill>
              </a:defRPr>
            </a:lvl1pPr>
            <a:lvl2pPr marL="914400" lvl="1" indent="-228600" algn="l">
              <a:lnSpc>
                <a:spcPct val="90000"/>
              </a:lnSpc>
              <a:spcBef>
                <a:spcPts val="500"/>
              </a:spcBef>
              <a:spcAft>
                <a:spcPts val="0"/>
              </a:spcAft>
              <a:buClr>
                <a:schemeClr val="lt1"/>
              </a:buClr>
              <a:buSzPts val="2400"/>
              <a:buNone/>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8" name="Google Shape;18;p43"/>
          <p:cNvSpPr txBox="1">
            <a:spLocks noGrp="1"/>
          </p:cNvSpPr>
          <p:nvPr>
            <p:ph type="body" idx="3"/>
          </p:nvPr>
        </p:nvSpPr>
        <p:spPr>
          <a:xfrm>
            <a:off x="4038600" y="3608511"/>
            <a:ext cx="4114800" cy="518795"/>
          </a:xfrm>
          <a:prstGeom prst="rect">
            <a:avLst/>
          </a:prstGeom>
          <a:gradFill>
            <a:gsLst>
              <a:gs pos="0">
                <a:schemeClr val="accent5"/>
              </a:gs>
              <a:gs pos="50000">
                <a:schemeClr val="accent1"/>
              </a:gs>
              <a:gs pos="100000">
                <a:srgbClr val="ED8037"/>
              </a:gs>
            </a:gsLst>
            <a:lin ang="10800000" scaled="0"/>
          </a:grad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1800"/>
              <a:buNone/>
              <a:defRPr sz="1800" cap="none"/>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9" name="Google Shape;19;p43"/>
          <p:cNvSpPr txBox="1">
            <a:spLocks noGrp="1"/>
          </p:cNvSpPr>
          <p:nvPr>
            <p:ph type="title"/>
          </p:nvPr>
        </p:nvSpPr>
        <p:spPr>
          <a:xfrm>
            <a:off x="350836" y="2445633"/>
            <a:ext cx="11490325" cy="823913"/>
          </a:xfrm>
          <a:prstGeom prst="rect">
            <a:avLst/>
          </a:prstGeom>
          <a:noFill/>
          <a:ln>
            <a:noFill/>
          </a:ln>
        </p:spPr>
        <p:txBody>
          <a:bodyPr spcFirstLastPara="1" wrap="square" lIns="91425" tIns="45700" rIns="91425" bIns="45700" anchor="ctr" anchorCtr="0">
            <a:noAutofit/>
          </a:bodyPr>
          <a:lstStyle>
            <a:lvl1pPr lvl="0" algn="l">
              <a:lnSpc>
                <a:spcPct val="150000"/>
              </a:lnSpc>
              <a:spcBef>
                <a:spcPts val="1000"/>
              </a:spcBef>
              <a:spcAft>
                <a:spcPts val="0"/>
              </a:spcAft>
              <a:buClr>
                <a:schemeClr val="lt1"/>
              </a:buClr>
              <a:buSzPts val="4000"/>
              <a:buFont typeface="Calibri"/>
              <a:buNone/>
              <a:defRPr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1"/>
        <p:cNvGrpSpPr/>
        <p:nvPr/>
      </p:nvGrpSpPr>
      <p:grpSpPr>
        <a:xfrm>
          <a:off x="0" y="0"/>
          <a:ext cx="0" cy="0"/>
          <a:chOff x="0" y="0"/>
          <a:chExt cx="0" cy="0"/>
        </a:xfrm>
      </p:grpSpPr>
      <p:sp>
        <p:nvSpPr>
          <p:cNvPr id="82" name="Google Shape;82;p53"/>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3" name="Google Shape;83;p53"/>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84" name="Google Shape;84;p53"/>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5" name="Google Shape;85;p53"/>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86" name="Google Shape;86;p53"/>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7" name="Google Shape;87;p5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5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0"/>
        <p:cNvGrpSpPr/>
        <p:nvPr/>
      </p:nvGrpSpPr>
      <p:grpSpPr>
        <a:xfrm>
          <a:off x="0" y="0"/>
          <a:ext cx="0" cy="0"/>
          <a:chOff x="0" y="0"/>
          <a:chExt cx="0" cy="0"/>
        </a:xfrm>
      </p:grpSpPr>
      <p:sp>
        <p:nvSpPr>
          <p:cNvPr id="91" name="Google Shape;91;p5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5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5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5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5"/>
        <p:cNvGrpSpPr/>
        <p:nvPr/>
      </p:nvGrpSpPr>
      <p:grpSpPr>
        <a:xfrm>
          <a:off x="0" y="0"/>
          <a:ext cx="0" cy="0"/>
          <a:chOff x="0" y="0"/>
          <a:chExt cx="0" cy="0"/>
        </a:xfrm>
      </p:grpSpPr>
      <p:sp>
        <p:nvSpPr>
          <p:cNvPr id="96" name="Google Shape;96;p5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5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5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9"/>
        <p:cNvGrpSpPr/>
        <p:nvPr/>
      </p:nvGrpSpPr>
      <p:grpSpPr>
        <a:xfrm>
          <a:off x="0" y="0"/>
          <a:ext cx="0" cy="0"/>
          <a:chOff x="0" y="0"/>
          <a:chExt cx="0" cy="0"/>
        </a:xfrm>
      </p:grpSpPr>
      <p:sp>
        <p:nvSpPr>
          <p:cNvPr id="100" name="Google Shape;100;p5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1" name="Google Shape;101;p5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02" name="Google Shape;102;p5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03" name="Google Shape;103;p5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5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5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06"/>
        <p:cNvGrpSpPr/>
        <p:nvPr/>
      </p:nvGrpSpPr>
      <p:grpSpPr>
        <a:xfrm>
          <a:off x="0" y="0"/>
          <a:ext cx="0" cy="0"/>
          <a:chOff x="0" y="0"/>
          <a:chExt cx="0" cy="0"/>
        </a:xfrm>
      </p:grpSpPr>
      <p:sp>
        <p:nvSpPr>
          <p:cNvPr id="107" name="Google Shape;107;p5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8" name="Google Shape;108;p57"/>
          <p:cNvSpPr>
            <a:spLocks noGrp="1"/>
          </p:cNvSpPr>
          <p:nvPr>
            <p:ph type="pic" idx="2"/>
          </p:nvPr>
        </p:nvSpPr>
        <p:spPr>
          <a:xfrm>
            <a:off x="5183188" y="987425"/>
            <a:ext cx="6172200" cy="4873625"/>
          </a:xfrm>
          <a:prstGeom prst="rect">
            <a:avLst/>
          </a:prstGeom>
          <a:noFill/>
          <a:ln>
            <a:noFill/>
          </a:ln>
        </p:spPr>
      </p:sp>
      <p:sp>
        <p:nvSpPr>
          <p:cNvPr id="109" name="Google Shape;109;p5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10" name="Google Shape;110;p5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5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2" name="Google Shape;112;p5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13"/>
        <p:cNvGrpSpPr/>
        <p:nvPr/>
      </p:nvGrpSpPr>
      <p:grpSpPr>
        <a:xfrm>
          <a:off x="0" y="0"/>
          <a:ext cx="0" cy="0"/>
          <a:chOff x="0" y="0"/>
          <a:chExt cx="0" cy="0"/>
        </a:xfrm>
      </p:grpSpPr>
      <p:sp>
        <p:nvSpPr>
          <p:cNvPr id="114" name="Google Shape;114;p5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5" name="Google Shape;115;p58"/>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6" name="Google Shape;116;p5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5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5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19"/>
        <p:cNvGrpSpPr/>
        <p:nvPr/>
      </p:nvGrpSpPr>
      <p:grpSpPr>
        <a:xfrm>
          <a:off x="0" y="0"/>
          <a:ext cx="0" cy="0"/>
          <a:chOff x="0" y="0"/>
          <a:chExt cx="0" cy="0"/>
        </a:xfrm>
      </p:grpSpPr>
      <p:sp>
        <p:nvSpPr>
          <p:cNvPr id="120" name="Google Shape;120;p59"/>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1" name="Google Shape;121;p59"/>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2" name="Google Shape;122;p5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5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4" name="Google Shape;124;p5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p:cSld name="Title">
    <p:bg>
      <p:bgPr>
        <a:solidFill>
          <a:schemeClr val="dk1"/>
        </a:solidFill>
        <a:effectLst/>
      </p:bgPr>
    </p:bg>
    <p:spTree>
      <p:nvGrpSpPr>
        <p:cNvPr id="1" name="Shape 125"/>
        <p:cNvGrpSpPr/>
        <p:nvPr/>
      </p:nvGrpSpPr>
      <p:grpSpPr>
        <a:xfrm>
          <a:off x="0" y="0"/>
          <a:ext cx="0" cy="0"/>
          <a:chOff x="0" y="0"/>
          <a:chExt cx="0" cy="0"/>
        </a:xfrm>
      </p:grpSpPr>
      <p:sp>
        <p:nvSpPr>
          <p:cNvPr id="126" name="Google Shape;126;p42"/>
          <p:cNvSpPr>
            <a:spLocks noGrp="1"/>
          </p:cNvSpPr>
          <p:nvPr>
            <p:ph type="pic" idx="2"/>
          </p:nvPr>
        </p:nvSpPr>
        <p:spPr>
          <a:xfrm>
            <a:off x="0" y="0"/>
            <a:ext cx="12192000" cy="6858000"/>
          </a:xfrm>
          <a:prstGeom prst="rect">
            <a:avLst/>
          </a:prstGeom>
          <a:noFill/>
          <a:ln>
            <a:noFill/>
          </a:ln>
        </p:spPr>
      </p:sp>
      <p:sp>
        <p:nvSpPr>
          <p:cNvPr id="127" name="Google Shape;127;p42"/>
          <p:cNvSpPr txBox="1">
            <a:spLocks noGrp="1"/>
          </p:cNvSpPr>
          <p:nvPr>
            <p:ph type="body" idx="1"/>
          </p:nvPr>
        </p:nvSpPr>
        <p:spPr>
          <a:xfrm>
            <a:off x="3512343" y="5922140"/>
            <a:ext cx="5167313" cy="518795"/>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1800"/>
              <a:buNone/>
              <a:defRPr sz="1800">
                <a:solidFill>
                  <a:schemeClr val="lt1"/>
                </a:solidFill>
              </a:defRPr>
            </a:lvl1pPr>
            <a:lvl2pPr marL="914400" lvl="1" indent="-228600" algn="l">
              <a:lnSpc>
                <a:spcPct val="90000"/>
              </a:lnSpc>
              <a:spcBef>
                <a:spcPts val="500"/>
              </a:spcBef>
              <a:spcAft>
                <a:spcPts val="0"/>
              </a:spcAft>
              <a:buClr>
                <a:schemeClr val="lt1"/>
              </a:buClr>
              <a:buSzPts val="2400"/>
              <a:buNone/>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28" name="Google Shape;128;p42"/>
          <p:cNvSpPr txBox="1">
            <a:spLocks noGrp="1"/>
          </p:cNvSpPr>
          <p:nvPr>
            <p:ph type="body" idx="3"/>
          </p:nvPr>
        </p:nvSpPr>
        <p:spPr>
          <a:xfrm>
            <a:off x="4038600" y="3608511"/>
            <a:ext cx="4114800" cy="518795"/>
          </a:xfrm>
          <a:prstGeom prst="rect">
            <a:avLst/>
          </a:prstGeom>
          <a:gradFill>
            <a:gsLst>
              <a:gs pos="0">
                <a:schemeClr val="accent5"/>
              </a:gs>
              <a:gs pos="50000">
                <a:schemeClr val="accent1"/>
              </a:gs>
              <a:gs pos="100000">
                <a:srgbClr val="ED8037"/>
              </a:gs>
            </a:gsLst>
            <a:lin ang="10800000" scaled="0"/>
          </a:grad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1800"/>
              <a:buNone/>
              <a:defRPr sz="1800" cap="none"/>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29" name="Google Shape;129;p42"/>
          <p:cNvSpPr txBox="1">
            <a:spLocks noGrp="1"/>
          </p:cNvSpPr>
          <p:nvPr>
            <p:ph type="title"/>
          </p:nvPr>
        </p:nvSpPr>
        <p:spPr>
          <a:xfrm>
            <a:off x="350836" y="2445633"/>
            <a:ext cx="11490325" cy="823913"/>
          </a:xfrm>
          <a:prstGeom prst="rect">
            <a:avLst/>
          </a:prstGeom>
          <a:noFill/>
          <a:ln>
            <a:noFill/>
          </a:ln>
        </p:spPr>
        <p:txBody>
          <a:bodyPr spcFirstLastPara="1" wrap="square" lIns="91425" tIns="45700" rIns="91425" bIns="45700" anchor="ctr" anchorCtr="0">
            <a:noAutofit/>
          </a:bodyPr>
          <a:lstStyle>
            <a:lvl1pPr lvl="0" algn="l">
              <a:lnSpc>
                <a:spcPct val="150000"/>
              </a:lnSpc>
              <a:spcBef>
                <a:spcPts val="1000"/>
              </a:spcBef>
              <a:spcAft>
                <a:spcPts val="0"/>
              </a:spcAft>
              <a:buClr>
                <a:schemeClr val="lt1"/>
              </a:buClr>
              <a:buSzPts val="4000"/>
              <a:buFont typeface="Calibri"/>
              <a:buNone/>
              <a:defRPr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losing">
  <p:cSld name="Closing">
    <p:bg>
      <p:bgPr>
        <a:solidFill>
          <a:schemeClr val="dk1"/>
        </a:solidFill>
        <a:effectLst/>
      </p:bgPr>
    </p:bg>
    <p:spTree>
      <p:nvGrpSpPr>
        <p:cNvPr id="1" name="Shape 130"/>
        <p:cNvGrpSpPr/>
        <p:nvPr/>
      </p:nvGrpSpPr>
      <p:grpSpPr>
        <a:xfrm>
          <a:off x="0" y="0"/>
          <a:ext cx="0" cy="0"/>
          <a:chOff x="0" y="0"/>
          <a:chExt cx="0" cy="0"/>
        </a:xfrm>
      </p:grpSpPr>
      <p:sp>
        <p:nvSpPr>
          <p:cNvPr id="131" name="Google Shape;131;p47"/>
          <p:cNvSpPr>
            <a:spLocks noGrp="1"/>
          </p:cNvSpPr>
          <p:nvPr>
            <p:ph type="pic" idx="2"/>
          </p:nvPr>
        </p:nvSpPr>
        <p:spPr>
          <a:xfrm>
            <a:off x="0" y="0"/>
            <a:ext cx="12192000" cy="6858000"/>
          </a:xfrm>
          <a:prstGeom prst="rect">
            <a:avLst/>
          </a:prstGeom>
          <a:noFill/>
          <a:ln>
            <a:noFill/>
          </a:ln>
        </p:spPr>
      </p:sp>
      <p:sp>
        <p:nvSpPr>
          <p:cNvPr id="132" name="Google Shape;132;p47"/>
          <p:cNvSpPr txBox="1">
            <a:spLocks noGrp="1"/>
          </p:cNvSpPr>
          <p:nvPr>
            <p:ph type="title"/>
          </p:nvPr>
        </p:nvSpPr>
        <p:spPr>
          <a:xfrm>
            <a:off x="702365" y="1660810"/>
            <a:ext cx="10787270" cy="830649"/>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3" name="Google Shape;133;p47"/>
          <p:cNvSpPr txBox="1">
            <a:spLocks noGrp="1"/>
          </p:cNvSpPr>
          <p:nvPr>
            <p:ph type="body" idx="1"/>
          </p:nvPr>
        </p:nvSpPr>
        <p:spPr>
          <a:xfrm>
            <a:off x="3512343" y="5137992"/>
            <a:ext cx="5167313" cy="518795"/>
          </a:xfrm>
          <a:prstGeom prst="rect">
            <a:avLst/>
          </a:prstGeom>
          <a:gradFill>
            <a:gsLst>
              <a:gs pos="0">
                <a:schemeClr val="accent5"/>
              </a:gs>
              <a:gs pos="50000">
                <a:schemeClr val="accent1"/>
              </a:gs>
              <a:gs pos="100000">
                <a:srgbClr val="ED8037"/>
              </a:gs>
            </a:gsLst>
            <a:lin ang="10800000" scaled="0"/>
          </a:grad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1800"/>
              <a:buNone/>
              <a:defRPr sz="1800">
                <a:solidFill>
                  <a:schemeClr val="lt1"/>
                </a:solidFill>
              </a:defRPr>
            </a:lvl1pPr>
            <a:lvl2pPr marL="914400" lvl="1" indent="-228600" algn="l">
              <a:lnSpc>
                <a:spcPct val="90000"/>
              </a:lnSpc>
              <a:spcBef>
                <a:spcPts val="500"/>
              </a:spcBef>
              <a:spcAft>
                <a:spcPts val="0"/>
              </a:spcAft>
              <a:buClr>
                <a:schemeClr val="lt1"/>
              </a:buClr>
              <a:buSzPts val="2400"/>
              <a:buNone/>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34" name="Google Shape;134;p47"/>
          <p:cNvSpPr txBox="1">
            <a:spLocks noGrp="1"/>
          </p:cNvSpPr>
          <p:nvPr>
            <p:ph type="body" idx="3"/>
          </p:nvPr>
        </p:nvSpPr>
        <p:spPr>
          <a:xfrm>
            <a:off x="588194" y="3903126"/>
            <a:ext cx="3064668" cy="518795"/>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1800"/>
              <a:buNone/>
              <a:defRPr sz="1800">
                <a:solidFill>
                  <a:schemeClr val="lt1"/>
                </a:solidFill>
              </a:defRPr>
            </a:lvl1pPr>
            <a:lvl2pPr marL="914400" lvl="1" indent="-228600" algn="l">
              <a:lnSpc>
                <a:spcPct val="90000"/>
              </a:lnSpc>
              <a:spcBef>
                <a:spcPts val="500"/>
              </a:spcBef>
              <a:spcAft>
                <a:spcPts val="0"/>
              </a:spcAft>
              <a:buClr>
                <a:schemeClr val="lt1"/>
              </a:buClr>
              <a:buSzPts val="2400"/>
              <a:buNone/>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35" name="Google Shape;135;p47"/>
          <p:cNvSpPr txBox="1">
            <a:spLocks noGrp="1"/>
          </p:cNvSpPr>
          <p:nvPr>
            <p:ph type="body" idx="4"/>
          </p:nvPr>
        </p:nvSpPr>
        <p:spPr>
          <a:xfrm>
            <a:off x="4563664" y="3893330"/>
            <a:ext cx="3064668" cy="518795"/>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1800"/>
              <a:buNone/>
              <a:defRPr sz="1800">
                <a:solidFill>
                  <a:schemeClr val="lt1"/>
                </a:solidFill>
              </a:defRPr>
            </a:lvl1pPr>
            <a:lvl2pPr marL="914400" lvl="1" indent="-228600" algn="l">
              <a:lnSpc>
                <a:spcPct val="90000"/>
              </a:lnSpc>
              <a:spcBef>
                <a:spcPts val="500"/>
              </a:spcBef>
              <a:spcAft>
                <a:spcPts val="0"/>
              </a:spcAft>
              <a:buClr>
                <a:schemeClr val="lt1"/>
              </a:buClr>
              <a:buSzPts val="2400"/>
              <a:buNone/>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36" name="Google Shape;136;p47"/>
          <p:cNvSpPr txBox="1">
            <a:spLocks noGrp="1"/>
          </p:cNvSpPr>
          <p:nvPr>
            <p:ph type="body" idx="5"/>
          </p:nvPr>
        </p:nvSpPr>
        <p:spPr>
          <a:xfrm>
            <a:off x="8539138" y="3903126"/>
            <a:ext cx="3064668" cy="518795"/>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1800"/>
              <a:buNone/>
              <a:defRPr sz="1800">
                <a:solidFill>
                  <a:schemeClr val="lt1"/>
                </a:solidFill>
              </a:defRPr>
            </a:lvl1pPr>
            <a:lvl2pPr marL="914400" lvl="1" indent="-228600" algn="l">
              <a:lnSpc>
                <a:spcPct val="90000"/>
              </a:lnSpc>
              <a:spcBef>
                <a:spcPts val="500"/>
              </a:spcBef>
              <a:spcAft>
                <a:spcPts val="0"/>
              </a:spcAft>
              <a:buClr>
                <a:schemeClr val="lt1"/>
              </a:buClr>
              <a:buSzPts val="2400"/>
              <a:buNone/>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37" name="Google Shape;137;p47"/>
          <p:cNvSpPr>
            <a:spLocks noGrp="1"/>
          </p:cNvSpPr>
          <p:nvPr>
            <p:ph type="clipArt" idx="6"/>
          </p:nvPr>
        </p:nvSpPr>
        <p:spPr>
          <a:xfrm>
            <a:off x="1754768" y="3098985"/>
            <a:ext cx="731520" cy="731520"/>
          </a:xfrm>
          <a:prstGeom prst="rect">
            <a:avLst/>
          </a:prstGeom>
          <a:noFill/>
          <a:ln>
            <a:noFill/>
          </a:ln>
        </p:spPr>
      </p:sp>
      <p:sp>
        <p:nvSpPr>
          <p:cNvPr id="138" name="Google Shape;138;p47"/>
          <p:cNvSpPr>
            <a:spLocks noGrp="1"/>
          </p:cNvSpPr>
          <p:nvPr>
            <p:ph type="clipArt" idx="7"/>
          </p:nvPr>
        </p:nvSpPr>
        <p:spPr>
          <a:xfrm>
            <a:off x="5730240" y="3098985"/>
            <a:ext cx="731520" cy="731520"/>
          </a:xfrm>
          <a:prstGeom prst="rect">
            <a:avLst/>
          </a:prstGeom>
          <a:noFill/>
          <a:ln>
            <a:noFill/>
          </a:ln>
        </p:spPr>
      </p:sp>
      <p:sp>
        <p:nvSpPr>
          <p:cNvPr id="139" name="Google Shape;139;p47"/>
          <p:cNvSpPr>
            <a:spLocks noGrp="1"/>
          </p:cNvSpPr>
          <p:nvPr>
            <p:ph type="clipArt" idx="8"/>
          </p:nvPr>
        </p:nvSpPr>
        <p:spPr>
          <a:xfrm>
            <a:off x="9705712" y="3098985"/>
            <a:ext cx="731520" cy="731520"/>
          </a:xfrm>
          <a:prstGeom prst="rect">
            <a:avLst/>
          </a:prstGeom>
          <a:noFill/>
          <a:ln>
            <a:noFill/>
          </a:ln>
        </p:spPr>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eam">
  <p:cSld name="Team">
    <p:spTree>
      <p:nvGrpSpPr>
        <p:cNvPr id="1" name="Shape 140"/>
        <p:cNvGrpSpPr/>
        <p:nvPr/>
      </p:nvGrpSpPr>
      <p:grpSpPr>
        <a:xfrm>
          <a:off x="0" y="0"/>
          <a:ext cx="0" cy="0"/>
          <a:chOff x="0" y="0"/>
          <a:chExt cx="0" cy="0"/>
        </a:xfrm>
      </p:grpSpPr>
      <p:sp>
        <p:nvSpPr>
          <p:cNvPr id="141" name="Google Shape;141;p60"/>
          <p:cNvSpPr txBox="1">
            <a:spLocks noGrp="1"/>
          </p:cNvSpPr>
          <p:nvPr>
            <p:ph type="title"/>
          </p:nvPr>
        </p:nvSpPr>
        <p:spPr>
          <a:xfrm>
            <a:off x="7792279" y="365125"/>
            <a:ext cx="4018722" cy="573989"/>
          </a:xfrm>
          <a:prstGeom prst="rect">
            <a:avLst/>
          </a:prstGeom>
          <a:noFill/>
          <a:ln>
            <a:noFill/>
          </a:ln>
        </p:spPr>
        <p:txBody>
          <a:bodyPr spcFirstLastPara="1" wrap="square" lIns="0" tIns="45700" rIns="0" bIns="45700" anchor="ctr"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2" name="Google Shape;142;p60"/>
          <p:cNvSpPr txBox="1">
            <a:spLocks noGrp="1"/>
          </p:cNvSpPr>
          <p:nvPr>
            <p:ph type="body" idx="1"/>
          </p:nvPr>
        </p:nvSpPr>
        <p:spPr>
          <a:xfrm>
            <a:off x="7792279" y="1263841"/>
            <a:ext cx="4018722" cy="4636392"/>
          </a:xfrm>
          <a:prstGeom prst="rect">
            <a:avLst/>
          </a:prstGeom>
          <a:noFill/>
          <a:ln>
            <a:noFill/>
          </a:ln>
        </p:spPr>
        <p:txBody>
          <a:bodyPr spcFirstLastPara="1" wrap="square" lIns="0" tIns="45700" rIns="0" bIns="45700" anchor="t" anchorCtr="0">
            <a:noAutofit/>
          </a:bodyPr>
          <a:lstStyle>
            <a:lvl1pPr marL="457200" lvl="0" indent="-330200" algn="l">
              <a:lnSpc>
                <a:spcPct val="150000"/>
              </a:lnSpc>
              <a:spcBef>
                <a:spcPts val="500"/>
              </a:spcBef>
              <a:spcAft>
                <a:spcPts val="0"/>
              </a:spcAft>
              <a:buClr>
                <a:schemeClr val="dk1"/>
              </a:buClr>
              <a:buSzPts val="1600"/>
              <a:buChar char="•"/>
              <a:defRPr sz="1600"/>
            </a:lvl1pPr>
            <a:lvl2pPr marL="914400" lvl="1" indent="-317500" algn="l">
              <a:lnSpc>
                <a:spcPct val="150000"/>
              </a:lnSpc>
              <a:spcBef>
                <a:spcPts val="500"/>
              </a:spcBef>
              <a:spcAft>
                <a:spcPts val="0"/>
              </a:spcAft>
              <a:buClr>
                <a:schemeClr val="dk1"/>
              </a:buClr>
              <a:buSzPts val="1400"/>
              <a:buChar char="•"/>
              <a:defRPr sz="1400"/>
            </a:lvl2pPr>
            <a:lvl3pPr marL="1371600" lvl="2" indent="-317500" algn="l">
              <a:lnSpc>
                <a:spcPct val="150000"/>
              </a:lnSpc>
              <a:spcBef>
                <a:spcPts val="500"/>
              </a:spcBef>
              <a:spcAft>
                <a:spcPts val="0"/>
              </a:spcAft>
              <a:buClr>
                <a:schemeClr val="dk1"/>
              </a:buClr>
              <a:buSzPts val="1400"/>
              <a:buChar char="•"/>
              <a:defRPr sz="1400"/>
            </a:lvl3pPr>
            <a:lvl4pPr marL="1828800" lvl="3" indent="-304800" algn="l">
              <a:lnSpc>
                <a:spcPct val="150000"/>
              </a:lnSpc>
              <a:spcBef>
                <a:spcPts val="500"/>
              </a:spcBef>
              <a:spcAft>
                <a:spcPts val="0"/>
              </a:spcAft>
              <a:buClr>
                <a:schemeClr val="dk1"/>
              </a:buClr>
              <a:buSzPts val="1200"/>
              <a:buChar char="•"/>
              <a:defRPr sz="1200"/>
            </a:lvl4pPr>
            <a:lvl5pPr marL="2286000" lvl="4" indent="-304800" algn="l">
              <a:lnSpc>
                <a:spcPct val="150000"/>
              </a:lnSpc>
              <a:spcBef>
                <a:spcPts val="500"/>
              </a:spcBef>
              <a:spcAft>
                <a:spcPts val="0"/>
              </a:spcAft>
              <a:buClr>
                <a:schemeClr val="dk1"/>
              </a:buClr>
              <a:buSzPts val="1200"/>
              <a:buChar char="•"/>
              <a:defRPr sz="1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3" name="Google Shape;143;p60"/>
          <p:cNvSpPr txBox="1">
            <a:spLocks noGrp="1"/>
          </p:cNvSpPr>
          <p:nvPr>
            <p:ph type="sldNum" idx="12"/>
          </p:nvPr>
        </p:nvSpPr>
        <p:spPr>
          <a:xfrm>
            <a:off x="11549269" y="6468303"/>
            <a:ext cx="44394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888888"/>
                </a:solidFill>
                <a:latin typeface="Calibri"/>
                <a:ea typeface="Calibri"/>
                <a:cs typeface="Calibri"/>
                <a:sym typeface="Calibri"/>
              </a:defRPr>
            </a:lvl1pPr>
            <a:lvl2pPr marL="0" lvl="1" indent="0" algn="r">
              <a:spcBef>
                <a:spcPts val="0"/>
              </a:spcBef>
              <a:buNone/>
              <a:defRPr sz="1200">
                <a:solidFill>
                  <a:srgbClr val="888888"/>
                </a:solidFill>
                <a:latin typeface="Calibri"/>
                <a:ea typeface="Calibri"/>
                <a:cs typeface="Calibri"/>
                <a:sym typeface="Calibri"/>
              </a:defRPr>
            </a:lvl2pPr>
            <a:lvl3pPr marL="0" lvl="2" indent="0" algn="r">
              <a:spcBef>
                <a:spcPts val="0"/>
              </a:spcBef>
              <a:buNone/>
              <a:defRPr sz="1200">
                <a:solidFill>
                  <a:srgbClr val="888888"/>
                </a:solidFill>
                <a:latin typeface="Calibri"/>
                <a:ea typeface="Calibri"/>
                <a:cs typeface="Calibri"/>
                <a:sym typeface="Calibri"/>
              </a:defRPr>
            </a:lvl3pPr>
            <a:lvl4pPr marL="0" lvl="3" indent="0" algn="r">
              <a:spcBef>
                <a:spcPts val="0"/>
              </a:spcBef>
              <a:buNone/>
              <a:defRPr sz="1200">
                <a:solidFill>
                  <a:srgbClr val="888888"/>
                </a:solidFill>
                <a:latin typeface="Calibri"/>
                <a:ea typeface="Calibri"/>
                <a:cs typeface="Calibri"/>
                <a:sym typeface="Calibri"/>
              </a:defRPr>
            </a:lvl4pPr>
            <a:lvl5pPr marL="0" lvl="4" indent="0" algn="r">
              <a:spcBef>
                <a:spcPts val="0"/>
              </a:spcBef>
              <a:buNone/>
              <a:defRPr sz="1200">
                <a:solidFill>
                  <a:srgbClr val="888888"/>
                </a:solidFill>
                <a:latin typeface="Calibri"/>
                <a:ea typeface="Calibri"/>
                <a:cs typeface="Calibri"/>
                <a:sym typeface="Calibri"/>
              </a:defRPr>
            </a:lvl5pPr>
            <a:lvl6pPr marL="0" lvl="5" indent="0" algn="r">
              <a:spcBef>
                <a:spcPts val="0"/>
              </a:spcBef>
              <a:buNone/>
              <a:defRPr sz="1200">
                <a:solidFill>
                  <a:srgbClr val="888888"/>
                </a:solidFill>
                <a:latin typeface="Calibri"/>
                <a:ea typeface="Calibri"/>
                <a:cs typeface="Calibri"/>
                <a:sym typeface="Calibri"/>
              </a:defRPr>
            </a:lvl6pPr>
            <a:lvl7pPr marL="0" lvl="6" indent="0" algn="r">
              <a:spcBef>
                <a:spcPts val="0"/>
              </a:spcBef>
              <a:buNone/>
              <a:defRPr sz="1200">
                <a:solidFill>
                  <a:srgbClr val="888888"/>
                </a:solidFill>
                <a:latin typeface="Calibri"/>
                <a:ea typeface="Calibri"/>
                <a:cs typeface="Calibri"/>
                <a:sym typeface="Calibri"/>
              </a:defRPr>
            </a:lvl7pPr>
            <a:lvl8pPr marL="0" lvl="7" indent="0" algn="r">
              <a:spcBef>
                <a:spcPts val="0"/>
              </a:spcBef>
              <a:buNone/>
              <a:defRPr sz="1200">
                <a:solidFill>
                  <a:srgbClr val="888888"/>
                </a:solidFill>
                <a:latin typeface="Calibri"/>
                <a:ea typeface="Calibri"/>
                <a:cs typeface="Calibri"/>
                <a:sym typeface="Calibri"/>
              </a:defRPr>
            </a:lvl8pPr>
            <a:lvl9pPr marL="0" lvl="8" indent="0" algn="r">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
        <p:nvSpPr>
          <p:cNvPr id="144" name="Google Shape;144;p60"/>
          <p:cNvSpPr>
            <a:spLocks noGrp="1"/>
          </p:cNvSpPr>
          <p:nvPr>
            <p:ph type="pic" idx="2"/>
          </p:nvPr>
        </p:nvSpPr>
        <p:spPr>
          <a:xfrm>
            <a:off x="736600" y="365125"/>
            <a:ext cx="2997200" cy="1781979"/>
          </a:xfrm>
          <a:prstGeom prst="rect">
            <a:avLst/>
          </a:prstGeom>
          <a:noFill/>
          <a:ln>
            <a:noFill/>
          </a:ln>
        </p:spPr>
      </p:sp>
      <p:sp>
        <p:nvSpPr>
          <p:cNvPr id="145" name="Google Shape;145;p60"/>
          <p:cNvSpPr>
            <a:spLocks noGrp="1"/>
          </p:cNvSpPr>
          <p:nvPr>
            <p:ph type="pic" idx="3"/>
          </p:nvPr>
        </p:nvSpPr>
        <p:spPr>
          <a:xfrm>
            <a:off x="4051300" y="365125"/>
            <a:ext cx="2997200" cy="1781979"/>
          </a:xfrm>
          <a:prstGeom prst="rect">
            <a:avLst/>
          </a:prstGeom>
          <a:noFill/>
          <a:ln>
            <a:noFill/>
          </a:ln>
        </p:spPr>
      </p:sp>
      <p:sp>
        <p:nvSpPr>
          <p:cNvPr id="146" name="Google Shape;146;p60"/>
          <p:cNvSpPr>
            <a:spLocks noGrp="1"/>
          </p:cNvSpPr>
          <p:nvPr>
            <p:ph type="pic" idx="4"/>
          </p:nvPr>
        </p:nvSpPr>
        <p:spPr>
          <a:xfrm>
            <a:off x="736600" y="2422525"/>
            <a:ext cx="2997200" cy="1781979"/>
          </a:xfrm>
          <a:prstGeom prst="rect">
            <a:avLst/>
          </a:prstGeom>
          <a:noFill/>
          <a:ln>
            <a:noFill/>
          </a:ln>
        </p:spPr>
      </p:sp>
      <p:sp>
        <p:nvSpPr>
          <p:cNvPr id="147" name="Google Shape;147;p60"/>
          <p:cNvSpPr>
            <a:spLocks noGrp="1"/>
          </p:cNvSpPr>
          <p:nvPr>
            <p:ph type="pic" idx="5"/>
          </p:nvPr>
        </p:nvSpPr>
        <p:spPr>
          <a:xfrm>
            <a:off x="4051300" y="2422525"/>
            <a:ext cx="2997200" cy="1781979"/>
          </a:xfrm>
          <a:prstGeom prst="rect">
            <a:avLst/>
          </a:prstGeom>
          <a:noFill/>
          <a:ln>
            <a:noFill/>
          </a:ln>
        </p:spPr>
      </p:sp>
      <p:sp>
        <p:nvSpPr>
          <p:cNvPr id="148" name="Google Shape;148;p60"/>
          <p:cNvSpPr>
            <a:spLocks noGrp="1"/>
          </p:cNvSpPr>
          <p:nvPr>
            <p:ph type="pic" idx="6"/>
          </p:nvPr>
        </p:nvSpPr>
        <p:spPr>
          <a:xfrm>
            <a:off x="736600" y="4479925"/>
            <a:ext cx="2997200" cy="1781979"/>
          </a:xfrm>
          <a:prstGeom prst="rect">
            <a:avLst/>
          </a:prstGeom>
          <a:noFill/>
          <a:ln>
            <a:noFill/>
          </a:ln>
        </p:spPr>
      </p:sp>
      <p:sp>
        <p:nvSpPr>
          <p:cNvPr id="149" name="Google Shape;149;p60"/>
          <p:cNvSpPr>
            <a:spLocks noGrp="1"/>
          </p:cNvSpPr>
          <p:nvPr>
            <p:ph type="pic" idx="7"/>
          </p:nvPr>
        </p:nvSpPr>
        <p:spPr>
          <a:xfrm>
            <a:off x="4051300" y="4479925"/>
            <a:ext cx="2997200" cy="1781979"/>
          </a:xfrm>
          <a:prstGeom prst="rect">
            <a:avLst/>
          </a:prstGeom>
          <a:noFill/>
          <a:ln>
            <a:noFill/>
          </a:ln>
        </p:spPr>
      </p:sp>
      <p:sp>
        <p:nvSpPr>
          <p:cNvPr id="150" name="Google Shape;150;p60"/>
          <p:cNvSpPr/>
          <p:nvPr/>
        </p:nvSpPr>
        <p:spPr>
          <a:xfrm>
            <a:off x="7781678" y="6303963"/>
            <a:ext cx="3014980" cy="554037"/>
          </a:xfrm>
          <a:prstGeom prst="rect">
            <a:avLst/>
          </a:prstGeom>
          <a:gradFill>
            <a:gsLst>
              <a:gs pos="0">
                <a:schemeClr val="accent5"/>
              </a:gs>
              <a:gs pos="50000">
                <a:schemeClr val="accent1"/>
              </a:gs>
              <a:gs pos="100000">
                <a:srgbClr val="ED8037"/>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extLst>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losing">
  <p:cSld name="Closing">
    <p:bg>
      <p:bgPr>
        <a:solidFill>
          <a:schemeClr val="dk1"/>
        </a:solidFill>
        <a:effectLst/>
      </p:bgPr>
    </p:bg>
    <p:spTree>
      <p:nvGrpSpPr>
        <p:cNvPr id="1" name="Shape 20"/>
        <p:cNvGrpSpPr/>
        <p:nvPr/>
      </p:nvGrpSpPr>
      <p:grpSpPr>
        <a:xfrm>
          <a:off x="0" y="0"/>
          <a:ext cx="0" cy="0"/>
          <a:chOff x="0" y="0"/>
          <a:chExt cx="0" cy="0"/>
        </a:xfrm>
      </p:grpSpPr>
      <p:sp>
        <p:nvSpPr>
          <p:cNvPr id="21" name="Google Shape;21;p48"/>
          <p:cNvSpPr>
            <a:spLocks noGrp="1"/>
          </p:cNvSpPr>
          <p:nvPr>
            <p:ph type="pic" idx="2"/>
          </p:nvPr>
        </p:nvSpPr>
        <p:spPr>
          <a:xfrm>
            <a:off x="0" y="0"/>
            <a:ext cx="12192000" cy="6858000"/>
          </a:xfrm>
          <a:prstGeom prst="rect">
            <a:avLst/>
          </a:prstGeom>
          <a:noFill/>
          <a:ln>
            <a:noFill/>
          </a:ln>
        </p:spPr>
      </p:sp>
      <p:sp>
        <p:nvSpPr>
          <p:cNvPr id="22" name="Google Shape;22;p48"/>
          <p:cNvSpPr txBox="1">
            <a:spLocks noGrp="1"/>
          </p:cNvSpPr>
          <p:nvPr>
            <p:ph type="title"/>
          </p:nvPr>
        </p:nvSpPr>
        <p:spPr>
          <a:xfrm>
            <a:off x="702365" y="1660810"/>
            <a:ext cx="10787270" cy="830649"/>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8"/>
          <p:cNvSpPr txBox="1">
            <a:spLocks noGrp="1"/>
          </p:cNvSpPr>
          <p:nvPr>
            <p:ph type="body" idx="1"/>
          </p:nvPr>
        </p:nvSpPr>
        <p:spPr>
          <a:xfrm>
            <a:off x="3512343" y="5137992"/>
            <a:ext cx="5167313" cy="518795"/>
          </a:xfrm>
          <a:prstGeom prst="rect">
            <a:avLst/>
          </a:prstGeom>
          <a:gradFill>
            <a:gsLst>
              <a:gs pos="0">
                <a:schemeClr val="accent5"/>
              </a:gs>
              <a:gs pos="50000">
                <a:schemeClr val="accent1"/>
              </a:gs>
              <a:gs pos="100000">
                <a:srgbClr val="ED8037"/>
              </a:gs>
            </a:gsLst>
            <a:lin ang="10800000" scaled="0"/>
          </a:grad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1800"/>
              <a:buNone/>
              <a:defRPr sz="1800">
                <a:solidFill>
                  <a:schemeClr val="lt1"/>
                </a:solidFill>
              </a:defRPr>
            </a:lvl1pPr>
            <a:lvl2pPr marL="914400" lvl="1" indent="-228600" algn="l">
              <a:lnSpc>
                <a:spcPct val="90000"/>
              </a:lnSpc>
              <a:spcBef>
                <a:spcPts val="500"/>
              </a:spcBef>
              <a:spcAft>
                <a:spcPts val="0"/>
              </a:spcAft>
              <a:buClr>
                <a:schemeClr val="lt1"/>
              </a:buClr>
              <a:buSzPts val="2400"/>
              <a:buNone/>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24" name="Google Shape;24;p48"/>
          <p:cNvSpPr txBox="1">
            <a:spLocks noGrp="1"/>
          </p:cNvSpPr>
          <p:nvPr>
            <p:ph type="body" idx="3"/>
          </p:nvPr>
        </p:nvSpPr>
        <p:spPr>
          <a:xfrm>
            <a:off x="588194" y="3903126"/>
            <a:ext cx="3064668" cy="518795"/>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1800"/>
              <a:buNone/>
              <a:defRPr sz="1800">
                <a:solidFill>
                  <a:schemeClr val="lt1"/>
                </a:solidFill>
              </a:defRPr>
            </a:lvl1pPr>
            <a:lvl2pPr marL="914400" lvl="1" indent="-228600" algn="l">
              <a:lnSpc>
                <a:spcPct val="90000"/>
              </a:lnSpc>
              <a:spcBef>
                <a:spcPts val="500"/>
              </a:spcBef>
              <a:spcAft>
                <a:spcPts val="0"/>
              </a:spcAft>
              <a:buClr>
                <a:schemeClr val="lt1"/>
              </a:buClr>
              <a:buSzPts val="2400"/>
              <a:buNone/>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25" name="Google Shape;25;p48"/>
          <p:cNvSpPr txBox="1">
            <a:spLocks noGrp="1"/>
          </p:cNvSpPr>
          <p:nvPr>
            <p:ph type="body" idx="4"/>
          </p:nvPr>
        </p:nvSpPr>
        <p:spPr>
          <a:xfrm>
            <a:off x="4563664" y="3893330"/>
            <a:ext cx="3064668" cy="518795"/>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1800"/>
              <a:buNone/>
              <a:defRPr sz="1800">
                <a:solidFill>
                  <a:schemeClr val="lt1"/>
                </a:solidFill>
              </a:defRPr>
            </a:lvl1pPr>
            <a:lvl2pPr marL="914400" lvl="1" indent="-228600" algn="l">
              <a:lnSpc>
                <a:spcPct val="90000"/>
              </a:lnSpc>
              <a:spcBef>
                <a:spcPts val="500"/>
              </a:spcBef>
              <a:spcAft>
                <a:spcPts val="0"/>
              </a:spcAft>
              <a:buClr>
                <a:schemeClr val="lt1"/>
              </a:buClr>
              <a:buSzPts val="2400"/>
              <a:buNone/>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26" name="Google Shape;26;p48"/>
          <p:cNvSpPr txBox="1">
            <a:spLocks noGrp="1"/>
          </p:cNvSpPr>
          <p:nvPr>
            <p:ph type="body" idx="5"/>
          </p:nvPr>
        </p:nvSpPr>
        <p:spPr>
          <a:xfrm>
            <a:off x="8539138" y="3903126"/>
            <a:ext cx="3064668" cy="518795"/>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1800"/>
              <a:buNone/>
              <a:defRPr sz="1800">
                <a:solidFill>
                  <a:schemeClr val="lt1"/>
                </a:solidFill>
              </a:defRPr>
            </a:lvl1pPr>
            <a:lvl2pPr marL="914400" lvl="1" indent="-228600" algn="l">
              <a:lnSpc>
                <a:spcPct val="90000"/>
              </a:lnSpc>
              <a:spcBef>
                <a:spcPts val="500"/>
              </a:spcBef>
              <a:spcAft>
                <a:spcPts val="0"/>
              </a:spcAft>
              <a:buClr>
                <a:schemeClr val="lt1"/>
              </a:buClr>
              <a:buSzPts val="2400"/>
              <a:buNone/>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27" name="Google Shape;27;p48"/>
          <p:cNvSpPr>
            <a:spLocks noGrp="1"/>
          </p:cNvSpPr>
          <p:nvPr>
            <p:ph type="clipArt" idx="6"/>
          </p:nvPr>
        </p:nvSpPr>
        <p:spPr>
          <a:xfrm>
            <a:off x="1754768" y="3098985"/>
            <a:ext cx="731520" cy="731520"/>
          </a:xfrm>
          <a:prstGeom prst="rect">
            <a:avLst/>
          </a:prstGeom>
          <a:noFill/>
          <a:ln>
            <a:noFill/>
          </a:ln>
        </p:spPr>
      </p:sp>
      <p:sp>
        <p:nvSpPr>
          <p:cNvPr id="28" name="Google Shape;28;p48"/>
          <p:cNvSpPr>
            <a:spLocks noGrp="1"/>
          </p:cNvSpPr>
          <p:nvPr>
            <p:ph type="clipArt" idx="7"/>
          </p:nvPr>
        </p:nvSpPr>
        <p:spPr>
          <a:xfrm>
            <a:off x="5730240" y="3098985"/>
            <a:ext cx="731520" cy="731520"/>
          </a:xfrm>
          <a:prstGeom prst="rect">
            <a:avLst/>
          </a:prstGeom>
          <a:noFill/>
          <a:ln>
            <a:noFill/>
          </a:ln>
        </p:spPr>
      </p:sp>
      <p:sp>
        <p:nvSpPr>
          <p:cNvPr id="29" name="Google Shape;29;p48"/>
          <p:cNvSpPr>
            <a:spLocks noGrp="1"/>
          </p:cNvSpPr>
          <p:nvPr>
            <p:ph type="clipArt" idx="8"/>
          </p:nvPr>
        </p:nvSpPr>
        <p:spPr>
          <a:xfrm>
            <a:off x="9705712" y="3098985"/>
            <a:ext cx="731520" cy="731520"/>
          </a:xfrm>
          <a:prstGeom prst="rect">
            <a:avLst/>
          </a:prstGeom>
          <a:noFill/>
          <a:ln>
            <a:noFill/>
          </a:ln>
        </p:spPr>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hart and Table">
  <p:cSld name="Chart and Table">
    <p:spTree>
      <p:nvGrpSpPr>
        <p:cNvPr id="1" name="Shape 151"/>
        <p:cNvGrpSpPr/>
        <p:nvPr/>
      </p:nvGrpSpPr>
      <p:grpSpPr>
        <a:xfrm>
          <a:off x="0" y="0"/>
          <a:ext cx="0" cy="0"/>
          <a:chOff x="0" y="0"/>
          <a:chExt cx="0" cy="0"/>
        </a:xfrm>
      </p:grpSpPr>
      <p:sp>
        <p:nvSpPr>
          <p:cNvPr id="152" name="Google Shape;152;p61"/>
          <p:cNvSpPr txBox="1">
            <a:spLocks noGrp="1"/>
          </p:cNvSpPr>
          <p:nvPr>
            <p:ph type="title"/>
          </p:nvPr>
        </p:nvSpPr>
        <p:spPr>
          <a:xfrm>
            <a:off x="594519" y="767791"/>
            <a:ext cx="11002962" cy="82391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4800"/>
              <a:buFont typeface="Calibri"/>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3" name="Google Shape;153;p6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4" name="Google Shape;154;p6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Quote">
  <p:cSld name="Quote">
    <p:bg>
      <p:bgPr>
        <a:solidFill>
          <a:schemeClr val="dk1"/>
        </a:solidFill>
        <a:effectLst/>
      </p:bgPr>
    </p:bg>
    <p:spTree>
      <p:nvGrpSpPr>
        <p:cNvPr id="1" name="Shape 155"/>
        <p:cNvGrpSpPr/>
        <p:nvPr/>
      </p:nvGrpSpPr>
      <p:grpSpPr>
        <a:xfrm>
          <a:off x="0" y="0"/>
          <a:ext cx="0" cy="0"/>
          <a:chOff x="0" y="0"/>
          <a:chExt cx="0" cy="0"/>
        </a:xfrm>
      </p:grpSpPr>
      <p:sp>
        <p:nvSpPr>
          <p:cNvPr id="156" name="Google Shape;156;p62"/>
          <p:cNvSpPr>
            <a:spLocks noGrp="1"/>
          </p:cNvSpPr>
          <p:nvPr>
            <p:ph type="pic" idx="2"/>
          </p:nvPr>
        </p:nvSpPr>
        <p:spPr>
          <a:xfrm>
            <a:off x="0" y="0"/>
            <a:ext cx="12192000" cy="6858000"/>
          </a:xfrm>
          <a:prstGeom prst="rect">
            <a:avLst/>
          </a:prstGeom>
          <a:noFill/>
          <a:ln>
            <a:noFill/>
          </a:ln>
        </p:spPr>
      </p:sp>
      <p:sp>
        <p:nvSpPr>
          <p:cNvPr id="157" name="Google Shape;157;p62"/>
          <p:cNvSpPr txBox="1">
            <a:spLocks noGrp="1"/>
          </p:cNvSpPr>
          <p:nvPr>
            <p:ph type="title"/>
          </p:nvPr>
        </p:nvSpPr>
        <p:spPr>
          <a:xfrm>
            <a:off x="4038600" y="4607137"/>
            <a:ext cx="4114800" cy="421480"/>
          </a:xfrm>
          <a:prstGeom prst="rect">
            <a:avLst/>
          </a:prstGeom>
          <a:gradFill>
            <a:gsLst>
              <a:gs pos="0">
                <a:schemeClr val="accent5"/>
              </a:gs>
              <a:gs pos="50000">
                <a:schemeClr val="accent1"/>
              </a:gs>
              <a:gs pos="100000">
                <a:srgbClr val="ED8037"/>
              </a:gs>
            </a:gsLst>
            <a:lin ang="10800000" scaled="0"/>
          </a:grad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1400"/>
              <a:buFont typeface="Calibri"/>
              <a:buNone/>
              <a:defRPr sz="1400">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8" name="Google Shape;158;p62"/>
          <p:cNvSpPr txBox="1">
            <a:spLocks noGrp="1"/>
          </p:cNvSpPr>
          <p:nvPr>
            <p:ph type="body" idx="1"/>
          </p:nvPr>
        </p:nvSpPr>
        <p:spPr>
          <a:xfrm>
            <a:off x="1478756" y="1569719"/>
            <a:ext cx="9234488" cy="2651443"/>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3200"/>
              <a:buNone/>
              <a:defRPr sz="3200"/>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ontent 2 Column">
  <p:cSld name="Content 2 Column">
    <p:spTree>
      <p:nvGrpSpPr>
        <p:cNvPr id="1" name="Shape 159"/>
        <p:cNvGrpSpPr/>
        <p:nvPr/>
      </p:nvGrpSpPr>
      <p:grpSpPr>
        <a:xfrm>
          <a:off x="0" y="0"/>
          <a:ext cx="0" cy="0"/>
          <a:chOff x="0" y="0"/>
          <a:chExt cx="0" cy="0"/>
        </a:xfrm>
      </p:grpSpPr>
      <p:sp>
        <p:nvSpPr>
          <p:cNvPr id="160" name="Google Shape;160;p63"/>
          <p:cNvSpPr txBox="1">
            <a:spLocks noGrp="1"/>
          </p:cNvSpPr>
          <p:nvPr>
            <p:ph type="title"/>
          </p:nvPr>
        </p:nvSpPr>
        <p:spPr>
          <a:xfrm>
            <a:off x="594519" y="1"/>
            <a:ext cx="11002962" cy="162321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1" name="Google Shape;161;p63"/>
          <p:cNvSpPr>
            <a:spLocks noGrp="1"/>
          </p:cNvSpPr>
          <p:nvPr>
            <p:ph type="pic" idx="2"/>
          </p:nvPr>
        </p:nvSpPr>
        <p:spPr>
          <a:xfrm>
            <a:off x="6578601" y="1638300"/>
            <a:ext cx="5156200" cy="1892300"/>
          </a:xfrm>
          <a:prstGeom prst="rect">
            <a:avLst/>
          </a:prstGeom>
          <a:noFill/>
          <a:ln>
            <a:noFill/>
          </a:ln>
        </p:spPr>
      </p:sp>
      <p:sp>
        <p:nvSpPr>
          <p:cNvPr id="162" name="Google Shape;162;p63"/>
          <p:cNvSpPr>
            <a:spLocks noGrp="1"/>
          </p:cNvSpPr>
          <p:nvPr>
            <p:ph type="pic" idx="3"/>
          </p:nvPr>
        </p:nvSpPr>
        <p:spPr>
          <a:xfrm>
            <a:off x="469900" y="1638300"/>
            <a:ext cx="5156200" cy="1892300"/>
          </a:xfrm>
          <a:prstGeom prst="rect">
            <a:avLst/>
          </a:prstGeom>
          <a:noFill/>
          <a:ln>
            <a:noFill/>
          </a:ln>
        </p:spPr>
      </p:sp>
      <p:sp>
        <p:nvSpPr>
          <p:cNvPr id="163" name="Google Shape;163;p63"/>
          <p:cNvSpPr txBox="1">
            <a:spLocks noGrp="1"/>
          </p:cNvSpPr>
          <p:nvPr>
            <p:ph type="body" idx="1"/>
          </p:nvPr>
        </p:nvSpPr>
        <p:spPr>
          <a:xfrm>
            <a:off x="469107" y="3864355"/>
            <a:ext cx="5157787" cy="494506"/>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2400"/>
              <a:buNone/>
              <a:defRPr sz="24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4" name="Google Shape;164;p63"/>
          <p:cNvSpPr txBox="1">
            <a:spLocks noGrp="1"/>
          </p:cNvSpPr>
          <p:nvPr>
            <p:ph type="body" idx="4"/>
          </p:nvPr>
        </p:nvSpPr>
        <p:spPr>
          <a:xfrm>
            <a:off x="469107" y="4531139"/>
            <a:ext cx="5157787" cy="2039144"/>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5" name="Google Shape;165;p63"/>
          <p:cNvSpPr txBox="1">
            <a:spLocks noGrp="1"/>
          </p:cNvSpPr>
          <p:nvPr>
            <p:ph type="body" idx="5"/>
          </p:nvPr>
        </p:nvSpPr>
        <p:spPr>
          <a:xfrm>
            <a:off x="6565107" y="3864355"/>
            <a:ext cx="5183188" cy="494506"/>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2400"/>
              <a:buNone/>
              <a:defRPr sz="24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6" name="Google Shape;166;p63"/>
          <p:cNvSpPr txBox="1">
            <a:spLocks noGrp="1"/>
          </p:cNvSpPr>
          <p:nvPr>
            <p:ph type="body" idx="6"/>
          </p:nvPr>
        </p:nvSpPr>
        <p:spPr>
          <a:xfrm>
            <a:off x="6565107" y="4531139"/>
            <a:ext cx="5183188" cy="2039144"/>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7" name="Google Shape;167;p63"/>
          <p:cNvSpPr txBox="1">
            <a:spLocks noGrp="1"/>
          </p:cNvSpPr>
          <p:nvPr>
            <p:ph type="sldNum" idx="12"/>
          </p:nvPr>
        </p:nvSpPr>
        <p:spPr>
          <a:xfrm>
            <a:off x="11549269" y="6468303"/>
            <a:ext cx="44394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ontent 3 Column">
  <p:cSld name="Content 3 Column">
    <p:spTree>
      <p:nvGrpSpPr>
        <p:cNvPr id="1" name="Shape 168"/>
        <p:cNvGrpSpPr/>
        <p:nvPr/>
      </p:nvGrpSpPr>
      <p:grpSpPr>
        <a:xfrm>
          <a:off x="0" y="0"/>
          <a:ext cx="0" cy="0"/>
          <a:chOff x="0" y="0"/>
          <a:chExt cx="0" cy="0"/>
        </a:xfrm>
      </p:grpSpPr>
      <p:sp>
        <p:nvSpPr>
          <p:cNvPr id="169" name="Google Shape;169;p64"/>
          <p:cNvSpPr txBox="1">
            <a:spLocks noGrp="1"/>
          </p:cNvSpPr>
          <p:nvPr>
            <p:ph type="title"/>
          </p:nvPr>
        </p:nvSpPr>
        <p:spPr>
          <a:xfrm>
            <a:off x="594519" y="1"/>
            <a:ext cx="11002962" cy="162321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0" name="Google Shape;170;p64"/>
          <p:cNvSpPr txBox="1">
            <a:spLocks noGrp="1"/>
          </p:cNvSpPr>
          <p:nvPr>
            <p:ph type="body" idx="1"/>
          </p:nvPr>
        </p:nvSpPr>
        <p:spPr>
          <a:xfrm>
            <a:off x="960121" y="3669506"/>
            <a:ext cx="3108326" cy="25669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2400"/>
              <a:buFont typeface="Noto Sans Symbols"/>
              <a:buNone/>
              <a:defRPr sz="2400"/>
            </a:lvl1pPr>
            <a:lvl2pPr marL="914400" lvl="1" indent="-381000" algn="l">
              <a:lnSpc>
                <a:spcPct val="90000"/>
              </a:lnSpc>
              <a:spcBef>
                <a:spcPts val="500"/>
              </a:spcBef>
              <a:spcAft>
                <a:spcPts val="0"/>
              </a:spcAft>
              <a:buClr>
                <a:schemeClr val="dk1"/>
              </a:buClr>
              <a:buSzPts val="2400"/>
              <a:buFont typeface="Noto Sans Symbols"/>
              <a:buChar char="▪"/>
              <a:defRPr/>
            </a:lvl2pPr>
            <a:lvl3pPr marL="1371600" lvl="2" indent="-355600" algn="l">
              <a:lnSpc>
                <a:spcPct val="90000"/>
              </a:lnSpc>
              <a:spcBef>
                <a:spcPts val="500"/>
              </a:spcBef>
              <a:spcAft>
                <a:spcPts val="0"/>
              </a:spcAft>
              <a:buClr>
                <a:schemeClr val="dk1"/>
              </a:buClr>
              <a:buSzPts val="2000"/>
              <a:buFont typeface="Noto Sans Symbols"/>
              <a:buChar char="▪"/>
              <a:defRPr/>
            </a:lvl3pPr>
            <a:lvl4pPr marL="1828800" lvl="3" indent="-342900" algn="l">
              <a:lnSpc>
                <a:spcPct val="90000"/>
              </a:lnSpc>
              <a:spcBef>
                <a:spcPts val="500"/>
              </a:spcBef>
              <a:spcAft>
                <a:spcPts val="0"/>
              </a:spcAft>
              <a:buClr>
                <a:schemeClr val="dk1"/>
              </a:buClr>
              <a:buSzPts val="1800"/>
              <a:buFont typeface="Noto Sans Symbols"/>
              <a:buChar char="▪"/>
              <a:defRPr/>
            </a:lvl4pPr>
            <a:lvl5pPr marL="2286000" lvl="4" indent="-342900" algn="l">
              <a:lnSpc>
                <a:spcPct val="90000"/>
              </a:lnSpc>
              <a:spcBef>
                <a:spcPts val="500"/>
              </a:spcBef>
              <a:spcAft>
                <a:spcPts val="0"/>
              </a:spcAft>
              <a:buClr>
                <a:schemeClr val="dk1"/>
              </a:buClr>
              <a:buSzPts val="1800"/>
              <a:buFont typeface="Noto Sans Symbols"/>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1" name="Google Shape;171;p64"/>
          <p:cNvSpPr>
            <a:spLocks noGrp="1"/>
          </p:cNvSpPr>
          <p:nvPr>
            <p:ph type="pic" idx="2"/>
          </p:nvPr>
        </p:nvSpPr>
        <p:spPr>
          <a:xfrm>
            <a:off x="960438" y="1624013"/>
            <a:ext cx="3108325" cy="1892300"/>
          </a:xfrm>
          <a:prstGeom prst="rect">
            <a:avLst/>
          </a:prstGeom>
          <a:noFill/>
          <a:ln>
            <a:noFill/>
          </a:ln>
        </p:spPr>
      </p:sp>
      <p:sp>
        <p:nvSpPr>
          <p:cNvPr id="172" name="Google Shape;172;p64"/>
          <p:cNvSpPr>
            <a:spLocks noGrp="1"/>
          </p:cNvSpPr>
          <p:nvPr>
            <p:ph type="pic" idx="3"/>
          </p:nvPr>
        </p:nvSpPr>
        <p:spPr>
          <a:xfrm>
            <a:off x="4542155" y="1623219"/>
            <a:ext cx="3108325" cy="1892300"/>
          </a:xfrm>
          <a:prstGeom prst="rect">
            <a:avLst/>
          </a:prstGeom>
          <a:noFill/>
          <a:ln>
            <a:noFill/>
          </a:ln>
        </p:spPr>
      </p:sp>
      <p:sp>
        <p:nvSpPr>
          <p:cNvPr id="173" name="Google Shape;173;p64"/>
          <p:cNvSpPr>
            <a:spLocks noGrp="1"/>
          </p:cNvSpPr>
          <p:nvPr>
            <p:ph type="pic" idx="4"/>
          </p:nvPr>
        </p:nvSpPr>
        <p:spPr>
          <a:xfrm>
            <a:off x="8122920" y="1623219"/>
            <a:ext cx="3108325" cy="1892300"/>
          </a:xfrm>
          <a:prstGeom prst="rect">
            <a:avLst/>
          </a:prstGeom>
          <a:noFill/>
          <a:ln>
            <a:noFill/>
          </a:ln>
        </p:spPr>
      </p:sp>
      <p:sp>
        <p:nvSpPr>
          <p:cNvPr id="174" name="Google Shape;174;p64"/>
          <p:cNvSpPr txBox="1">
            <a:spLocks noGrp="1"/>
          </p:cNvSpPr>
          <p:nvPr>
            <p:ph type="body" idx="5"/>
          </p:nvPr>
        </p:nvSpPr>
        <p:spPr>
          <a:xfrm>
            <a:off x="4541837" y="3681412"/>
            <a:ext cx="3108326" cy="25669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2400"/>
              <a:buFont typeface="Noto Sans Symbols"/>
              <a:buNone/>
              <a:defRPr sz="2400"/>
            </a:lvl1pPr>
            <a:lvl2pPr marL="914400" lvl="1" indent="-381000" algn="l">
              <a:lnSpc>
                <a:spcPct val="90000"/>
              </a:lnSpc>
              <a:spcBef>
                <a:spcPts val="500"/>
              </a:spcBef>
              <a:spcAft>
                <a:spcPts val="0"/>
              </a:spcAft>
              <a:buClr>
                <a:schemeClr val="dk1"/>
              </a:buClr>
              <a:buSzPts val="2400"/>
              <a:buFont typeface="Noto Sans Symbols"/>
              <a:buChar char="▪"/>
              <a:defRPr/>
            </a:lvl2pPr>
            <a:lvl3pPr marL="1371600" lvl="2" indent="-355600" algn="l">
              <a:lnSpc>
                <a:spcPct val="90000"/>
              </a:lnSpc>
              <a:spcBef>
                <a:spcPts val="500"/>
              </a:spcBef>
              <a:spcAft>
                <a:spcPts val="0"/>
              </a:spcAft>
              <a:buClr>
                <a:schemeClr val="dk1"/>
              </a:buClr>
              <a:buSzPts val="2000"/>
              <a:buFont typeface="Noto Sans Symbols"/>
              <a:buChar char="▪"/>
              <a:defRPr/>
            </a:lvl3pPr>
            <a:lvl4pPr marL="1828800" lvl="3" indent="-342900" algn="l">
              <a:lnSpc>
                <a:spcPct val="90000"/>
              </a:lnSpc>
              <a:spcBef>
                <a:spcPts val="500"/>
              </a:spcBef>
              <a:spcAft>
                <a:spcPts val="0"/>
              </a:spcAft>
              <a:buClr>
                <a:schemeClr val="dk1"/>
              </a:buClr>
              <a:buSzPts val="1800"/>
              <a:buFont typeface="Noto Sans Symbols"/>
              <a:buChar char="▪"/>
              <a:defRPr/>
            </a:lvl4pPr>
            <a:lvl5pPr marL="2286000" lvl="4" indent="-342900" algn="l">
              <a:lnSpc>
                <a:spcPct val="90000"/>
              </a:lnSpc>
              <a:spcBef>
                <a:spcPts val="500"/>
              </a:spcBef>
              <a:spcAft>
                <a:spcPts val="0"/>
              </a:spcAft>
              <a:buClr>
                <a:schemeClr val="dk1"/>
              </a:buClr>
              <a:buSzPts val="1800"/>
              <a:buFont typeface="Noto Sans Symbols"/>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5" name="Google Shape;175;p64"/>
          <p:cNvSpPr txBox="1">
            <a:spLocks noGrp="1"/>
          </p:cNvSpPr>
          <p:nvPr>
            <p:ph type="body" idx="6"/>
          </p:nvPr>
        </p:nvSpPr>
        <p:spPr>
          <a:xfrm>
            <a:off x="8122919" y="3681412"/>
            <a:ext cx="3108326" cy="25669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2400"/>
              <a:buFont typeface="Noto Sans Symbols"/>
              <a:buNone/>
              <a:defRPr sz="2400"/>
            </a:lvl1pPr>
            <a:lvl2pPr marL="914400" lvl="1" indent="-381000" algn="l">
              <a:lnSpc>
                <a:spcPct val="90000"/>
              </a:lnSpc>
              <a:spcBef>
                <a:spcPts val="500"/>
              </a:spcBef>
              <a:spcAft>
                <a:spcPts val="0"/>
              </a:spcAft>
              <a:buClr>
                <a:schemeClr val="dk1"/>
              </a:buClr>
              <a:buSzPts val="2400"/>
              <a:buFont typeface="Noto Sans Symbols"/>
              <a:buChar char="▪"/>
              <a:defRPr/>
            </a:lvl2pPr>
            <a:lvl3pPr marL="1371600" lvl="2" indent="-355600" algn="l">
              <a:lnSpc>
                <a:spcPct val="90000"/>
              </a:lnSpc>
              <a:spcBef>
                <a:spcPts val="500"/>
              </a:spcBef>
              <a:spcAft>
                <a:spcPts val="0"/>
              </a:spcAft>
              <a:buClr>
                <a:schemeClr val="dk1"/>
              </a:buClr>
              <a:buSzPts val="2000"/>
              <a:buFont typeface="Noto Sans Symbols"/>
              <a:buChar char="▪"/>
              <a:defRPr/>
            </a:lvl3pPr>
            <a:lvl4pPr marL="1828800" lvl="3" indent="-342900" algn="l">
              <a:lnSpc>
                <a:spcPct val="90000"/>
              </a:lnSpc>
              <a:spcBef>
                <a:spcPts val="500"/>
              </a:spcBef>
              <a:spcAft>
                <a:spcPts val="0"/>
              </a:spcAft>
              <a:buClr>
                <a:schemeClr val="dk1"/>
              </a:buClr>
              <a:buSzPts val="1800"/>
              <a:buFont typeface="Noto Sans Symbols"/>
              <a:buChar char="▪"/>
              <a:defRPr/>
            </a:lvl4pPr>
            <a:lvl5pPr marL="2286000" lvl="4" indent="-342900" algn="l">
              <a:lnSpc>
                <a:spcPct val="90000"/>
              </a:lnSpc>
              <a:spcBef>
                <a:spcPts val="500"/>
              </a:spcBef>
              <a:spcAft>
                <a:spcPts val="0"/>
              </a:spcAft>
              <a:buClr>
                <a:schemeClr val="dk1"/>
              </a:buClr>
              <a:buSzPts val="1800"/>
              <a:buFont typeface="Noto Sans Symbols"/>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6" name="Google Shape;176;p64"/>
          <p:cNvSpPr txBox="1">
            <a:spLocks noGrp="1"/>
          </p:cNvSpPr>
          <p:nvPr>
            <p:ph type="sldNum" idx="12"/>
          </p:nvPr>
        </p:nvSpPr>
        <p:spPr>
          <a:xfrm>
            <a:off x="11549269" y="6468303"/>
            <a:ext cx="44394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ummary">
  <p:cSld name="Summary">
    <p:spTree>
      <p:nvGrpSpPr>
        <p:cNvPr id="1" name="Shape 177"/>
        <p:cNvGrpSpPr/>
        <p:nvPr/>
      </p:nvGrpSpPr>
      <p:grpSpPr>
        <a:xfrm>
          <a:off x="0" y="0"/>
          <a:ext cx="0" cy="0"/>
          <a:chOff x="0" y="0"/>
          <a:chExt cx="0" cy="0"/>
        </a:xfrm>
      </p:grpSpPr>
      <p:sp>
        <p:nvSpPr>
          <p:cNvPr id="178" name="Google Shape;178;p65"/>
          <p:cNvSpPr>
            <a:spLocks noGrp="1"/>
          </p:cNvSpPr>
          <p:nvPr>
            <p:ph type="pic" idx="2"/>
          </p:nvPr>
        </p:nvSpPr>
        <p:spPr>
          <a:xfrm>
            <a:off x="0" y="0"/>
            <a:ext cx="5416550" cy="6858000"/>
          </a:xfrm>
          <a:prstGeom prst="rect">
            <a:avLst/>
          </a:prstGeom>
          <a:noFill/>
          <a:ln>
            <a:noFill/>
          </a:ln>
        </p:spPr>
      </p:sp>
      <p:sp>
        <p:nvSpPr>
          <p:cNvPr id="179" name="Google Shape;179;p65"/>
          <p:cNvSpPr txBox="1">
            <a:spLocks noGrp="1"/>
          </p:cNvSpPr>
          <p:nvPr>
            <p:ph type="sldNum" idx="12"/>
          </p:nvPr>
        </p:nvSpPr>
        <p:spPr>
          <a:xfrm>
            <a:off x="11549269" y="6468303"/>
            <a:ext cx="44394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888888"/>
                </a:solidFill>
                <a:latin typeface="Calibri"/>
                <a:ea typeface="Calibri"/>
                <a:cs typeface="Calibri"/>
                <a:sym typeface="Calibri"/>
              </a:defRPr>
            </a:lvl1pPr>
            <a:lvl2pPr marL="0" lvl="1" indent="0" algn="r">
              <a:spcBef>
                <a:spcPts val="0"/>
              </a:spcBef>
              <a:buNone/>
              <a:defRPr sz="1200">
                <a:solidFill>
                  <a:srgbClr val="888888"/>
                </a:solidFill>
                <a:latin typeface="Calibri"/>
                <a:ea typeface="Calibri"/>
                <a:cs typeface="Calibri"/>
                <a:sym typeface="Calibri"/>
              </a:defRPr>
            </a:lvl2pPr>
            <a:lvl3pPr marL="0" lvl="2" indent="0" algn="r">
              <a:spcBef>
                <a:spcPts val="0"/>
              </a:spcBef>
              <a:buNone/>
              <a:defRPr sz="1200">
                <a:solidFill>
                  <a:srgbClr val="888888"/>
                </a:solidFill>
                <a:latin typeface="Calibri"/>
                <a:ea typeface="Calibri"/>
                <a:cs typeface="Calibri"/>
                <a:sym typeface="Calibri"/>
              </a:defRPr>
            </a:lvl3pPr>
            <a:lvl4pPr marL="0" lvl="3" indent="0" algn="r">
              <a:spcBef>
                <a:spcPts val="0"/>
              </a:spcBef>
              <a:buNone/>
              <a:defRPr sz="1200">
                <a:solidFill>
                  <a:srgbClr val="888888"/>
                </a:solidFill>
                <a:latin typeface="Calibri"/>
                <a:ea typeface="Calibri"/>
                <a:cs typeface="Calibri"/>
                <a:sym typeface="Calibri"/>
              </a:defRPr>
            </a:lvl4pPr>
            <a:lvl5pPr marL="0" lvl="4" indent="0" algn="r">
              <a:spcBef>
                <a:spcPts val="0"/>
              </a:spcBef>
              <a:buNone/>
              <a:defRPr sz="1200">
                <a:solidFill>
                  <a:srgbClr val="888888"/>
                </a:solidFill>
                <a:latin typeface="Calibri"/>
                <a:ea typeface="Calibri"/>
                <a:cs typeface="Calibri"/>
                <a:sym typeface="Calibri"/>
              </a:defRPr>
            </a:lvl5pPr>
            <a:lvl6pPr marL="0" lvl="5" indent="0" algn="r">
              <a:spcBef>
                <a:spcPts val="0"/>
              </a:spcBef>
              <a:buNone/>
              <a:defRPr sz="1200">
                <a:solidFill>
                  <a:srgbClr val="888888"/>
                </a:solidFill>
                <a:latin typeface="Calibri"/>
                <a:ea typeface="Calibri"/>
                <a:cs typeface="Calibri"/>
                <a:sym typeface="Calibri"/>
              </a:defRPr>
            </a:lvl6pPr>
            <a:lvl7pPr marL="0" lvl="6" indent="0" algn="r">
              <a:spcBef>
                <a:spcPts val="0"/>
              </a:spcBef>
              <a:buNone/>
              <a:defRPr sz="1200">
                <a:solidFill>
                  <a:srgbClr val="888888"/>
                </a:solidFill>
                <a:latin typeface="Calibri"/>
                <a:ea typeface="Calibri"/>
                <a:cs typeface="Calibri"/>
                <a:sym typeface="Calibri"/>
              </a:defRPr>
            </a:lvl7pPr>
            <a:lvl8pPr marL="0" lvl="7" indent="0" algn="r">
              <a:spcBef>
                <a:spcPts val="0"/>
              </a:spcBef>
              <a:buNone/>
              <a:defRPr sz="1200">
                <a:solidFill>
                  <a:srgbClr val="888888"/>
                </a:solidFill>
                <a:latin typeface="Calibri"/>
                <a:ea typeface="Calibri"/>
                <a:cs typeface="Calibri"/>
                <a:sym typeface="Calibri"/>
              </a:defRPr>
            </a:lvl8pPr>
            <a:lvl9pPr marL="0" lvl="8" indent="0" algn="r">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
        <p:nvSpPr>
          <p:cNvPr id="180" name="Google Shape;180;p65"/>
          <p:cNvSpPr txBox="1">
            <a:spLocks noGrp="1"/>
          </p:cNvSpPr>
          <p:nvPr>
            <p:ph type="body" idx="1"/>
          </p:nvPr>
        </p:nvSpPr>
        <p:spPr>
          <a:xfrm>
            <a:off x="6096000" y="1661160"/>
            <a:ext cx="4646246" cy="2218585"/>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chemeClr val="dk1"/>
              </a:buClr>
              <a:buSzPts val="2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1" name="Google Shape;181;p65"/>
          <p:cNvSpPr txBox="1"/>
          <p:nvPr/>
        </p:nvSpPr>
        <p:spPr>
          <a:xfrm>
            <a:off x="11549269" y="6468303"/>
            <a:ext cx="443948"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pPr marL="0" marR="0" lvl="0" indent="0" algn="r" rtl="0">
                <a:spcBef>
                  <a:spcPts val="0"/>
                </a:spcBef>
                <a:spcAft>
                  <a:spcPts val="0"/>
                </a:spcAft>
                <a:buNone/>
              </a:pPr>
              <a:t>‹#›</a:t>
            </a:fld>
            <a:endParaRPr sz="1200">
              <a:solidFill>
                <a:srgbClr val="888888"/>
              </a:solidFill>
              <a:latin typeface="Calibri"/>
              <a:ea typeface="Calibri"/>
              <a:cs typeface="Calibri"/>
              <a:sym typeface="Calibri"/>
            </a:endParaRPr>
          </a:p>
        </p:txBody>
      </p:sp>
      <p:sp>
        <p:nvSpPr>
          <p:cNvPr id="182" name="Google Shape;182;p65"/>
          <p:cNvSpPr txBox="1">
            <a:spLocks noGrp="1"/>
          </p:cNvSpPr>
          <p:nvPr>
            <p:ph type="title"/>
          </p:nvPr>
        </p:nvSpPr>
        <p:spPr>
          <a:xfrm>
            <a:off x="6095999" y="612037"/>
            <a:ext cx="5897218" cy="884238"/>
          </a:xfrm>
          <a:prstGeom prst="rect">
            <a:avLst/>
          </a:prstGeom>
          <a:noFill/>
          <a:ln>
            <a:noFill/>
          </a:ln>
        </p:spPr>
        <p:txBody>
          <a:bodyPr spcFirstLastPara="1" wrap="square" lIns="91425" tIns="45700" rIns="91425" bIns="45700" anchor="t" anchorCtr="0">
            <a:noAutofit/>
          </a:bodyPr>
          <a:lstStyle>
            <a:lvl1pPr lvl="0" algn="l">
              <a:lnSpc>
                <a:spcPct val="150000"/>
              </a:lnSpc>
              <a:spcBef>
                <a:spcPts val="1000"/>
              </a:spcBef>
              <a:spcAft>
                <a:spcPts val="0"/>
              </a:spcAft>
              <a:buClr>
                <a:schemeClr val="dk1"/>
              </a:buClr>
              <a:buSzPts val="3200"/>
              <a:buFont typeface="Calibri"/>
              <a:buNone/>
              <a:defRPr sz="32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3" name="Google Shape;183;p65"/>
          <p:cNvSpPr/>
          <p:nvPr/>
        </p:nvSpPr>
        <p:spPr>
          <a:xfrm>
            <a:off x="6107044" y="6303963"/>
            <a:ext cx="3014980" cy="554037"/>
          </a:xfrm>
          <a:prstGeom prst="rect">
            <a:avLst/>
          </a:prstGeom>
          <a:gradFill>
            <a:gsLst>
              <a:gs pos="0">
                <a:schemeClr val="accent5"/>
              </a:gs>
              <a:gs pos="50000">
                <a:schemeClr val="accent1"/>
              </a:gs>
              <a:gs pos="100000">
                <a:srgbClr val="ED8037"/>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Agenda">
  <p:cSld name="Agenda">
    <p:spTree>
      <p:nvGrpSpPr>
        <p:cNvPr id="1" name="Shape 36"/>
        <p:cNvGrpSpPr/>
        <p:nvPr/>
      </p:nvGrpSpPr>
      <p:grpSpPr>
        <a:xfrm>
          <a:off x="0" y="0"/>
          <a:ext cx="0" cy="0"/>
          <a:chOff x="0" y="0"/>
          <a:chExt cx="0" cy="0"/>
        </a:xfrm>
      </p:grpSpPr>
      <p:sp>
        <p:nvSpPr>
          <p:cNvPr id="37" name="Google Shape;37;p44"/>
          <p:cNvSpPr>
            <a:spLocks noGrp="1"/>
          </p:cNvSpPr>
          <p:nvPr>
            <p:ph type="pic" idx="2"/>
          </p:nvPr>
        </p:nvSpPr>
        <p:spPr>
          <a:xfrm>
            <a:off x="0" y="0"/>
            <a:ext cx="6096000" cy="6858000"/>
          </a:xfrm>
          <a:prstGeom prst="parallelogram">
            <a:avLst>
              <a:gd name="adj" fmla="val 25000"/>
            </a:avLst>
          </a:prstGeom>
          <a:noFill/>
          <a:ln>
            <a:noFill/>
          </a:ln>
        </p:spPr>
      </p:sp>
      <p:sp>
        <p:nvSpPr>
          <p:cNvPr id="38" name="Google Shape;38;p44"/>
          <p:cNvSpPr txBox="1">
            <a:spLocks noGrp="1"/>
          </p:cNvSpPr>
          <p:nvPr>
            <p:ph type="title"/>
          </p:nvPr>
        </p:nvSpPr>
        <p:spPr>
          <a:xfrm>
            <a:off x="7068819" y="642927"/>
            <a:ext cx="4846320" cy="1435947"/>
          </a:xfrm>
          <a:prstGeom prst="rect">
            <a:avLst/>
          </a:prstGeom>
          <a:noFill/>
          <a:ln>
            <a:noFill/>
          </a:ln>
        </p:spPr>
        <p:txBody>
          <a:bodyPr spcFirstLastPara="1" wrap="square" lIns="91425" tIns="45700" rIns="91425" bIns="45700" anchor="t" anchorCtr="0">
            <a:noAutofit/>
          </a:bodyPr>
          <a:lstStyle>
            <a:lvl1pPr lvl="0" algn="l">
              <a:lnSpc>
                <a:spcPct val="150000"/>
              </a:lnSpc>
              <a:spcBef>
                <a:spcPts val="1000"/>
              </a:spcBef>
              <a:spcAft>
                <a:spcPts val="0"/>
              </a:spcAft>
              <a:buClr>
                <a:schemeClr val="dk1"/>
              </a:buClr>
              <a:buSzPts val="5400"/>
              <a:buFont typeface="Calibri"/>
              <a:buNone/>
              <a:defRPr sz="5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
        <p:nvSpPr>
          <p:cNvPr id="41" name="Google Shape;41;p44"/>
          <p:cNvSpPr txBox="1">
            <a:spLocks noGrp="1"/>
          </p:cNvSpPr>
          <p:nvPr>
            <p:ph type="body" idx="1"/>
          </p:nvPr>
        </p:nvSpPr>
        <p:spPr>
          <a:xfrm>
            <a:off x="7068820" y="2078875"/>
            <a:ext cx="4114800" cy="37988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800"/>
              <a:buNone/>
              <a:defRPr sz="18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44"/>
          <p:cNvSpPr/>
          <p:nvPr/>
        </p:nvSpPr>
        <p:spPr>
          <a:xfrm>
            <a:off x="7068820" y="6303963"/>
            <a:ext cx="3014980" cy="554037"/>
          </a:xfrm>
          <a:prstGeom prst="rect">
            <a:avLst/>
          </a:prstGeom>
          <a:gradFill>
            <a:gsLst>
              <a:gs pos="0">
                <a:schemeClr val="accent5"/>
              </a:gs>
              <a:gs pos="50000">
                <a:schemeClr val="accent1"/>
              </a:gs>
              <a:gs pos="100000">
                <a:srgbClr val="ED8037"/>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Break">
  <p:cSld name="Section Break">
    <p:spTree>
      <p:nvGrpSpPr>
        <p:cNvPr id="1" name="Shape 43"/>
        <p:cNvGrpSpPr/>
        <p:nvPr/>
      </p:nvGrpSpPr>
      <p:grpSpPr>
        <a:xfrm>
          <a:off x="0" y="0"/>
          <a:ext cx="0" cy="0"/>
          <a:chOff x="0" y="0"/>
          <a:chExt cx="0" cy="0"/>
        </a:xfrm>
      </p:grpSpPr>
      <p:sp>
        <p:nvSpPr>
          <p:cNvPr id="44" name="Google Shape;44;p45"/>
          <p:cNvSpPr>
            <a:spLocks noGrp="1"/>
          </p:cNvSpPr>
          <p:nvPr>
            <p:ph type="pic" idx="2"/>
          </p:nvPr>
        </p:nvSpPr>
        <p:spPr>
          <a:xfrm>
            <a:off x="0" y="0"/>
            <a:ext cx="6096000" cy="6867922"/>
          </a:xfrm>
          <a:prstGeom prst="rect">
            <a:avLst/>
          </a:prstGeom>
          <a:noFill/>
          <a:ln>
            <a:noFill/>
          </a:ln>
        </p:spPr>
      </p:sp>
      <p:sp>
        <p:nvSpPr>
          <p:cNvPr id="45" name="Google Shape;45;p45"/>
          <p:cNvSpPr txBox="1">
            <a:spLocks noGrp="1"/>
          </p:cNvSpPr>
          <p:nvPr>
            <p:ph type="title"/>
          </p:nvPr>
        </p:nvSpPr>
        <p:spPr>
          <a:xfrm>
            <a:off x="6096000" y="2262871"/>
            <a:ext cx="5251450" cy="166129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45"/>
          <p:cNvSpPr txBox="1">
            <a:spLocks noGrp="1"/>
          </p:cNvSpPr>
          <p:nvPr>
            <p:ph type="body" idx="1"/>
          </p:nvPr>
        </p:nvSpPr>
        <p:spPr>
          <a:xfrm>
            <a:off x="6096000" y="4378134"/>
            <a:ext cx="5251450" cy="365125"/>
          </a:xfrm>
          <a:prstGeom prst="rect">
            <a:avLst/>
          </a:prstGeom>
          <a:gradFill>
            <a:gsLst>
              <a:gs pos="0">
                <a:schemeClr val="accent5"/>
              </a:gs>
              <a:gs pos="50000">
                <a:schemeClr val="accent1"/>
              </a:gs>
              <a:gs pos="100000">
                <a:srgbClr val="ED8037"/>
              </a:gs>
            </a:gsLst>
            <a:lin ang="10800000" scaled="0"/>
          </a:gradFill>
          <a:ln>
            <a:noFill/>
          </a:ln>
        </p:spPr>
        <p:txBody>
          <a:bodyPr spcFirstLastPara="1" wrap="square" lIns="91425" tIns="45700" rIns="91425" bIns="45700" anchor="ctr" anchorCtr="0">
            <a:noAutofit/>
          </a:bodyPr>
          <a:lstStyle>
            <a:lvl1pPr marL="457200" lvl="0" indent="-228600" algn="ctr">
              <a:lnSpc>
                <a:spcPct val="100000"/>
              </a:lnSpc>
              <a:spcBef>
                <a:spcPts val="1000"/>
              </a:spcBef>
              <a:spcAft>
                <a:spcPts val="0"/>
              </a:spcAft>
              <a:buClr>
                <a:schemeClr val="lt1"/>
              </a:buClr>
              <a:buSzPts val="1400"/>
              <a:buNone/>
              <a:defRPr sz="1400" cap="none">
                <a:solidFill>
                  <a:schemeClr val="lt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7" name="Google Shape;47;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Introduction">
  <p:cSld name="Introduction">
    <p:spTree>
      <p:nvGrpSpPr>
        <p:cNvPr id="1" name="Shape 49"/>
        <p:cNvGrpSpPr/>
        <p:nvPr/>
      </p:nvGrpSpPr>
      <p:grpSpPr>
        <a:xfrm>
          <a:off x="0" y="0"/>
          <a:ext cx="0" cy="0"/>
          <a:chOff x="0" y="0"/>
          <a:chExt cx="0" cy="0"/>
        </a:xfrm>
      </p:grpSpPr>
      <p:sp>
        <p:nvSpPr>
          <p:cNvPr id="50" name="Google Shape;50;p46"/>
          <p:cNvSpPr txBox="1">
            <a:spLocks noGrp="1"/>
          </p:cNvSpPr>
          <p:nvPr>
            <p:ph type="body" idx="1"/>
          </p:nvPr>
        </p:nvSpPr>
        <p:spPr>
          <a:xfrm>
            <a:off x="6225539" y="1546138"/>
            <a:ext cx="4023360" cy="464871"/>
          </a:xfrm>
          <a:prstGeom prst="rect">
            <a:avLst/>
          </a:prstGeom>
          <a:gradFill>
            <a:gsLst>
              <a:gs pos="0">
                <a:schemeClr val="accent5"/>
              </a:gs>
              <a:gs pos="50000">
                <a:schemeClr val="accent1"/>
              </a:gs>
              <a:gs pos="100000">
                <a:srgbClr val="ED8037"/>
              </a:gs>
            </a:gsLst>
            <a:path path="circle">
              <a:fillToRect l="100000" t="100000"/>
            </a:path>
            <a:tileRect r="-100000" b="-100000"/>
          </a:gradFill>
          <a:ln>
            <a:noFill/>
          </a:ln>
        </p:spPr>
        <p:txBody>
          <a:bodyPr spcFirstLastPara="1" wrap="square" lIns="91425" tIns="45700" rIns="91425" bIns="45700" anchor="ctr" anchorCtr="0">
            <a:noAutofit/>
          </a:bodyPr>
          <a:lstStyle>
            <a:lvl1pPr marL="457200" lvl="0" indent="-228600" algn="ctr">
              <a:lnSpc>
                <a:spcPct val="100000"/>
              </a:lnSpc>
              <a:spcBef>
                <a:spcPts val="0"/>
              </a:spcBef>
              <a:spcAft>
                <a:spcPts val="0"/>
              </a:spcAft>
              <a:buClr>
                <a:schemeClr val="lt1"/>
              </a:buClr>
              <a:buSzPts val="1400"/>
              <a:buNone/>
              <a:defRPr sz="1400">
                <a:solidFill>
                  <a:schemeClr val="lt1"/>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46"/>
          <p:cNvSpPr>
            <a:spLocks noGrp="1"/>
          </p:cNvSpPr>
          <p:nvPr>
            <p:ph type="pic" idx="2"/>
          </p:nvPr>
        </p:nvSpPr>
        <p:spPr>
          <a:xfrm>
            <a:off x="0" y="0"/>
            <a:ext cx="5416550" cy="6846932"/>
          </a:xfrm>
          <a:prstGeom prst="rect">
            <a:avLst/>
          </a:prstGeom>
          <a:noFill/>
          <a:ln>
            <a:noFill/>
          </a:ln>
        </p:spPr>
      </p:sp>
      <p:sp>
        <p:nvSpPr>
          <p:cNvPr id="52" name="Google Shape;52;p46"/>
          <p:cNvSpPr txBox="1">
            <a:spLocks noGrp="1"/>
          </p:cNvSpPr>
          <p:nvPr>
            <p:ph type="sldNum" idx="12"/>
          </p:nvPr>
        </p:nvSpPr>
        <p:spPr>
          <a:xfrm>
            <a:off x="11549269" y="6468303"/>
            <a:ext cx="44394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rgbClr val="888888"/>
                </a:solidFill>
                <a:latin typeface="Calibri"/>
                <a:ea typeface="Calibri"/>
                <a:cs typeface="Calibri"/>
                <a:sym typeface="Calibri"/>
              </a:defRPr>
            </a:lvl1pPr>
            <a:lvl2pPr marL="0" lvl="1" indent="0" algn="r">
              <a:spcBef>
                <a:spcPts val="0"/>
              </a:spcBef>
              <a:buNone/>
              <a:defRPr sz="1200" b="0" i="0" u="none" strike="noStrike" cap="none">
                <a:solidFill>
                  <a:srgbClr val="888888"/>
                </a:solidFill>
                <a:latin typeface="Calibri"/>
                <a:ea typeface="Calibri"/>
                <a:cs typeface="Calibri"/>
                <a:sym typeface="Calibri"/>
              </a:defRPr>
            </a:lvl2pPr>
            <a:lvl3pPr marL="0" lvl="2" indent="0" algn="r">
              <a:spcBef>
                <a:spcPts val="0"/>
              </a:spcBef>
              <a:buNone/>
              <a:defRPr sz="1200" b="0" i="0" u="none" strike="noStrike" cap="none">
                <a:solidFill>
                  <a:srgbClr val="888888"/>
                </a:solidFill>
                <a:latin typeface="Calibri"/>
                <a:ea typeface="Calibri"/>
                <a:cs typeface="Calibri"/>
                <a:sym typeface="Calibri"/>
              </a:defRPr>
            </a:lvl3pPr>
            <a:lvl4pPr marL="0" lvl="3" indent="0" algn="r">
              <a:spcBef>
                <a:spcPts val="0"/>
              </a:spcBef>
              <a:buNone/>
              <a:defRPr sz="1200" b="0" i="0" u="none" strike="noStrike" cap="none">
                <a:solidFill>
                  <a:srgbClr val="888888"/>
                </a:solidFill>
                <a:latin typeface="Calibri"/>
                <a:ea typeface="Calibri"/>
                <a:cs typeface="Calibri"/>
                <a:sym typeface="Calibri"/>
              </a:defRPr>
            </a:lvl4pPr>
            <a:lvl5pPr marL="0" lvl="4" indent="0" algn="r">
              <a:spcBef>
                <a:spcPts val="0"/>
              </a:spcBef>
              <a:buNone/>
              <a:defRPr sz="1200" b="0" i="0" u="none" strike="noStrike" cap="none">
                <a:solidFill>
                  <a:srgbClr val="888888"/>
                </a:solidFill>
                <a:latin typeface="Calibri"/>
                <a:ea typeface="Calibri"/>
                <a:cs typeface="Calibri"/>
                <a:sym typeface="Calibri"/>
              </a:defRPr>
            </a:lvl5pPr>
            <a:lvl6pPr marL="0" lvl="5" indent="0" algn="r">
              <a:spcBef>
                <a:spcPts val="0"/>
              </a:spcBef>
              <a:buNone/>
              <a:defRPr sz="1200" b="0" i="0" u="none" strike="noStrike" cap="none">
                <a:solidFill>
                  <a:srgbClr val="888888"/>
                </a:solidFill>
                <a:latin typeface="Calibri"/>
                <a:ea typeface="Calibri"/>
                <a:cs typeface="Calibri"/>
                <a:sym typeface="Calibri"/>
              </a:defRPr>
            </a:lvl6pPr>
            <a:lvl7pPr marL="0" lvl="6" indent="0" algn="r">
              <a:spcBef>
                <a:spcPts val="0"/>
              </a:spcBef>
              <a:buNone/>
              <a:defRPr sz="1200" b="0" i="0" u="none" strike="noStrike" cap="none">
                <a:solidFill>
                  <a:srgbClr val="888888"/>
                </a:solidFill>
                <a:latin typeface="Calibri"/>
                <a:ea typeface="Calibri"/>
                <a:cs typeface="Calibri"/>
                <a:sym typeface="Calibri"/>
              </a:defRPr>
            </a:lvl7pPr>
            <a:lvl8pPr marL="0" lvl="7" indent="0" algn="r">
              <a:spcBef>
                <a:spcPts val="0"/>
              </a:spcBef>
              <a:buNone/>
              <a:defRPr sz="1200" b="0" i="0" u="none" strike="noStrike" cap="none">
                <a:solidFill>
                  <a:srgbClr val="888888"/>
                </a:solidFill>
                <a:latin typeface="Calibri"/>
                <a:ea typeface="Calibri"/>
                <a:cs typeface="Calibri"/>
                <a:sym typeface="Calibri"/>
              </a:defRPr>
            </a:lvl8pPr>
            <a:lvl9pPr marL="0" lvl="8" indent="0" algn="r">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
        <p:nvSpPr>
          <p:cNvPr id="53" name="Google Shape;53;p46"/>
          <p:cNvSpPr txBox="1">
            <a:spLocks noGrp="1"/>
          </p:cNvSpPr>
          <p:nvPr>
            <p:ph type="body" idx="3"/>
          </p:nvPr>
        </p:nvSpPr>
        <p:spPr>
          <a:xfrm>
            <a:off x="6096000" y="2799617"/>
            <a:ext cx="4646246" cy="2218585"/>
          </a:xfrm>
          <a:prstGeom prst="rect">
            <a:avLst/>
          </a:prstGeom>
          <a:noFill/>
          <a:ln>
            <a:noFill/>
          </a:ln>
        </p:spPr>
        <p:txBody>
          <a:bodyPr spcFirstLastPara="1" wrap="square" lIns="91425" tIns="45700" rIns="91425" bIns="45700" anchor="t" anchorCtr="0">
            <a:noAutofit/>
          </a:bodyPr>
          <a:lstStyle>
            <a:lvl1pPr marL="457200" lvl="0" indent="-406400" algn="l">
              <a:lnSpc>
                <a:spcPct val="90000"/>
              </a:lnSpc>
              <a:spcBef>
                <a:spcPts val="1000"/>
              </a:spcBef>
              <a:spcAft>
                <a:spcPts val="0"/>
              </a:spcAft>
              <a:buClr>
                <a:schemeClr val="dk1"/>
              </a:buClr>
              <a:buSzPts val="2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46"/>
          <p:cNvSpPr txBox="1"/>
          <p:nvPr/>
        </p:nvSpPr>
        <p:spPr>
          <a:xfrm>
            <a:off x="11549269" y="6468303"/>
            <a:ext cx="443948"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888888"/>
                </a:solidFill>
                <a:latin typeface="Calibri"/>
                <a:ea typeface="Calibri"/>
                <a:cs typeface="Calibri"/>
                <a:sym typeface="Calibri"/>
              </a:rPr>
              <a:pPr marL="0" marR="0" lvl="0" indent="0" algn="r" rtl="0">
                <a:spcBef>
                  <a:spcPts val="0"/>
                </a:spcBef>
                <a:spcAft>
                  <a:spcPts val="0"/>
                </a:spcAft>
                <a:buNone/>
              </a:pPr>
              <a:t>‹#›</a:t>
            </a:fld>
            <a:endParaRPr sz="1200" b="0" i="0" u="none" strike="noStrike" cap="none">
              <a:solidFill>
                <a:srgbClr val="888888"/>
              </a:solidFill>
              <a:latin typeface="Calibri"/>
              <a:ea typeface="Calibri"/>
              <a:cs typeface="Calibri"/>
              <a:sym typeface="Calibri"/>
            </a:endParaRPr>
          </a:p>
        </p:txBody>
      </p:sp>
      <p:sp>
        <p:nvSpPr>
          <p:cNvPr id="55" name="Google Shape;55;p46"/>
          <p:cNvSpPr txBox="1">
            <a:spLocks noGrp="1"/>
          </p:cNvSpPr>
          <p:nvPr>
            <p:ph type="title"/>
          </p:nvPr>
        </p:nvSpPr>
        <p:spPr>
          <a:xfrm>
            <a:off x="6095999" y="612037"/>
            <a:ext cx="5897218" cy="884238"/>
          </a:xfrm>
          <a:prstGeom prst="rect">
            <a:avLst/>
          </a:prstGeom>
          <a:noFill/>
          <a:ln>
            <a:noFill/>
          </a:ln>
        </p:spPr>
        <p:txBody>
          <a:bodyPr spcFirstLastPara="1" wrap="square" lIns="91425" tIns="45700" rIns="91425" bIns="45700" anchor="t" anchorCtr="0">
            <a:noAutofit/>
          </a:bodyPr>
          <a:lstStyle>
            <a:lvl1pPr lvl="0" algn="l">
              <a:lnSpc>
                <a:spcPct val="150000"/>
              </a:lnSpc>
              <a:spcBef>
                <a:spcPts val="1000"/>
              </a:spcBef>
              <a:spcAft>
                <a:spcPts val="0"/>
              </a:spcAft>
              <a:buClr>
                <a:schemeClr val="dk1"/>
              </a:buClr>
              <a:buSzPts val="3200"/>
              <a:buFont typeface="Calibri"/>
              <a:buNone/>
              <a:defRPr sz="32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6"/>
        <p:cNvGrpSpPr/>
        <p:nvPr/>
      </p:nvGrpSpPr>
      <p:grpSpPr>
        <a:xfrm>
          <a:off x="0" y="0"/>
          <a:ext cx="0" cy="0"/>
          <a:chOff x="0" y="0"/>
          <a:chExt cx="0" cy="0"/>
        </a:xfrm>
      </p:grpSpPr>
      <p:sp>
        <p:nvSpPr>
          <p:cNvPr id="57" name="Google Shape;57;p4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4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59" name="Google Shape;59;p4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4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2"/>
        <p:cNvGrpSpPr/>
        <p:nvPr/>
      </p:nvGrpSpPr>
      <p:grpSpPr>
        <a:xfrm>
          <a:off x="0" y="0"/>
          <a:ext cx="0" cy="0"/>
          <a:chOff x="0" y="0"/>
          <a:chExt cx="0" cy="0"/>
        </a:xfrm>
      </p:grpSpPr>
      <p:sp>
        <p:nvSpPr>
          <p:cNvPr id="63" name="Google Shape;63;p5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5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 name="Google Shape;65;p5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5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8"/>
        <p:cNvGrpSpPr/>
        <p:nvPr/>
      </p:nvGrpSpPr>
      <p:grpSpPr>
        <a:xfrm>
          <a:off x="0" y="0"/>
          <a:ext cx="0" cy="0"/>
          <a:chOff x="0" y="0"/>
          <a:chExt cx="0" cy="0"/>
        </a:xfrm>
      </p:grpSpPr>
      <p:sp>
        <p:nvSpPr>
          <p:cNvPr id="69" name="Google Shape;69;p5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5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71" name="Google Shape;71;p5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5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4"/>
        <p:cNvGrpSpPr/>
        <p:nvPr/>
      </p:nvGrpSpPr>
      <p:grpSpPr>
        <a:xfrm>
          <a:off x="0" y="0"/>
          <a:ext cx="0" cy="0"/>
          <a:chOff x="0" y="0"/>
          <a:chExt cx="0" cy="0"/>
        </a:xfrm>
      </p:grpSpPr>
      <p:sp>
        <p:nvSpPr>
          <p:cNvPr id="75" name="Google Shape;75;p5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5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5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 name="Google Shape;78;p5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5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5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slideLayout" Target="../slideLayouts/slideLayout20.xml"/><Relationship Id="rId3" Type="http://schemas.openxmlformats.org/officeDocument/2006/relationships/slideLayout" Target="../slideLayouts/slideLayout5.xml"/><Relationship Id="rId21" Type="http://schemas.openxmlformats.org/officeDocument/2006/relationships/slideLayout" Target="../slideLayouts/slideLayout23.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 Type="http://schemas.openxmlformats.org/officeDocument/2006/relationships/slideLayout" Target="../slideLayouts/slideLayout4.xml"/><Relationship Id="rId16" Type="http://schemas.openxmlformats.org/officeDocument/2006/relationships/slideLayout" Target="../slideLayouts/slideLayout18.xml"/><Relationship Id="rId20" Type="http://schemas.openxmlformats.org/officeDocument/2006/relationships/slideLayout" Target="../slideLayouts/slideLayout22.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23" Type="http://schemas.openxmlformats.org/officeDocument/2006/relationships/theme" Target="../theme/theme2.xml"/><Relationship Id="rId10" Type="http://schemas.openxmlformats.org/officeDocument/2006/relationships/slideLayout" Target="../slideLayouts/slideLayout12.xml"/><Relationship Id="rId19" Type="http://schemas.openxmlformats.org/officeDocument/2006/relationships/slideLayout" Target="../slideLayouts/slideLayout21.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 Id="rId22"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
        <p:cNvGrpSpPr/>
        <p:nvPr/>
      </p:nvGrpSpPr>
      <p:grpSpPr>
        <a:xfrm>
          <a:off x="0" y="0"/>
          <a:ext cx="0" cy="0"/>
          <a:chOff x="0" y="0"/>
          <a:chExt cx="0" cy="0"/>
        </a:xfrm>
      </p:grpSpPr>
      <p:sp>
        <p:nvSpPr>
          <p:cNvPr id="10" name="Google Shape;10;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4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12" name="Google Shape;12;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13" name="Google Shape;13;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14" name="Google Shape;14;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Calibri"/>
                <a:ea typeface="Calibri"/>
                <a:cs typeface="Calibri"/>
                <a:sym typeface="Calibri"/>
              </a:defRPr>
            </a:lvl1pPr>
            <a:lvl2pPr marL="0" marR="0" lvl="1" indent="0" algn="r" rtl="0">
              <a:spcBef>
                <a:spcPts val="0"/>
              </a:spcBef>
              <a:buNone/>
              <a:defRPr sz="1200" b="0" i="0" u="none" strike="noStrike" cap="none">
                <a:solidFill>
                  <a:schemeClr val="lt1"/>
                </a:solidFill>
                <a:latin typeface="Calibri"/>
                <a:ea typeface="Calibri"/>
                <a:cs typeface="Calibri"/>
                <a:sym typeface="Calibri"/>
              </a:defRPr>
            </a:lvl2pPr>
            <a:lvl3pPr marL="0" marR="0" lvl="2" indent="0" algn="r" rtl="0">
              <a:spcBef>
                <a:spcPts val="0"/>
              </a:spcBef>
              <a:buNone/>
              <a:defRPr sz="1200" b="0" i="0" u="none" strike="noStrike" cap="none">
                <a:solidFill>
                  <a:schemeClr val="lt1"/>
                </a:solidFill>
                <a:latin typeface="Calibri"/>
                <a:ea typeface="Calibri"/>
                <a:cs typeface="Calibri"/>
                <a:sym typeface="Calibri"/>
              </a:defRPr>
            </a:lvl3pPr>
            <a:lvl4pPr marL="0" marR="0" lvl="3" indent="0" algn="r" rtl="0">
              <a:spcBef>
                <a:spcPts val="0"/>
              </a:spcBef>
              <a:buNone/>
              <a:defRPr sz="1200" b="0" i="0" u="none" strike="noStrike" cap="none">
                <a:solidFill>
                  <a:schemeClr val="lt1"/>
                </a:solidFill>
                <a:latin typeface="Calibri"/>
                <a:ea typeface="Calibri"/>
                <a:cs typeface="Calibri"/>
                <a:sym typeface="Calibri"/>
              </a:defRPr>
            </a:lvl4pPr>
            <a:lvl5pPr marL="0" marR="0" lvl="4" indent="0" algn="r" rtl="0">
              <a:spcBef>
                <a:spcPts val="0"/>
              </a:spcBef>
              <a:buNone/>
              <a:defRPr sz="1200" b="0" i="0" u="none" strike="noStrike" cap="none">
                <a:solidFill>
                  <a:schemeClr val="lt1"/>
                </a:solidFill>
                <a:latin typeface="Calibri"/>
                <a:ea typeface="Calibri"/>
                <a:cs typeface="Calibri"/>
                <a:sym typeface="Calibri"/>
              </a:defRPr>
            </a:lvl5pPr>
            <a:lvl6pPr marL="0" marR="0" lvl="5" indent="0" algn="r" rtl="0">
              <a:spcBef>
                <a:spcPts val="0"/>
              </a:spcBef>
              <a:buNone/>
              <a:defRPr sz="1200" b="0" i="0" u="none" strike="noStrike" cap="none">
                <a:solidFill>
                  <a:schemeClr val="lt1"/>
                </a:solidFill>
                <a:latin typeface="Calibri"/>
                <a:ea typeface="Calibri"/>
                <a:cs typeface="Calibri"/>
                <a:sym typeface="Calibri"/>
              </a:defRPr>
            </a:lvl6pPr>
            <a:lvl7pPr marL="0" marR="0" lvl="6" indent="0" algn="r" rtl="0">
              <a:spcBef>
                <a:spcPts val="0"/>
              </a:spcBef>
              <a:buNone/>
              <a:defRPr sz="1200" b="0" i="0" u="none" strike="noStrike" cap="none">
                <a:solidFill>
                  <a:schemeClr val="lt1"/>
                </a:solidFill>
                <a:latin typeface="Calibri"/>
                <a:ea typeface="Calibri"/>
                <a:cs typeface="Calibri"/>
                <a:sym typeface="Calibri"/>
              </a:defRPr>
            </a:lvl7pPr>
            <a:lvl8pPr marL="0" marR="0" lvl="7" indent="0" algn="r" rtl="0">
              <a:spcBef>
                <a:spcPts val="0"/>
              </a:spcBef>
              <a:buNone/>
              <a:defRPr sz="1200" b="0" i="0" u="none" strike="noStrike" cap="none">
                <a:solidFill>
                  <a:schemeClr val="lt1"/>
                </a:solidFill>
                <a:latin typeface="Calibri"/>
                <a:ea typeface="Calibri"/>
                <a:cs typeface="Calibri"/>
                <a:sym typeface="Calibri"/>
              </a:defRPr>
            </a:lvl8pPr>
            <a:lvl9pPr marL="0" marR="0" lvl="8" indent="0" algn="r" rtl="0">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
        <p:cNvGrpSpPr/>
        <p:nvPr/>
      </p:nvGrpSpPr>
      <p:grpSpPr>
        <a:xfrm>
          <a:off x="0" y="0"/>
          <a:ext cx="0" cy="0"/>
          <a:chOff x="0" y="0"/>
          <a:chExt cx="0" cy="0"/>
        </a:xfrm>
      </p:grpSpPr>
      <p:sp>
        <p:nvSpPr>
          <p:cNvPr id="31" name="Google Shape;31;p4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2" name="Google Shape;32;p4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3" name="Google Shape;33;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4" name="Google Shape;34;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5" name="Google Shape;35;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 id="2147483665" r:id="rId14"/>
    <p:sldLayoutId id="2147483666" r:id="rId15"/>
    <p:sldLayoutId id="2147483667" r:id="rId16"/>
    <p:sldLayoutId id="2147483668" r:id="rId17"/>
    <p:sldLayoutId id="2147483669" r:id="rId18"/>
    <p:sldLayoutId id="2147483670" r:id="rId19"/>
    <p:sldLayoutId id="2147483671" r:id="rId20"/>
    <p:sldLayoutId id="2147483672" r:id="rId21"/>
    <p:sldLayoutId id="2147483673" r:id="rId2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7"/>
        <p:cNvGrpSpPr/>
        <p:nvPr/>
      </p:nvGrpSpPr>
      <p:grpSpPr>
        <a:xfrm>
          <a:off x="0" y="0"/>
          <a:ext cx="0" cy="0"/>
          <a:chOff x="0" y="0"/>
          <a:chExt cx="0" cy="0"/>
        </a:xfrm>
      </p:grpSpPr>
      <p:sp>
        <p:nvSpPr>
          <p:cNvPr id="188" name="Google Shape;188;p1"/>
          <p:cNvSpPr txBox="1">
            <a:spLocks noGrp="1"/>
          </p:cNvSpPr>
          <p:nvPr>
            <p:ph type="body" idx="3"/>
          </p:nvPr>
        </p:nvSpPr>
        <p:spPr>
          <a:xfrm>
            <a:off x="1179442" y="4244616"/>
            <a:ext cx="9914543" cy="900261"/>
          </a:xfrm>
          <a:prstGeom prst="rect">
            <a:avLst/>
          </a:prstGeom>
          <a:gradFill>
            <a:gsLst>
              <a:gs pos="0">
                <a:schemeClr val="accent5"/>
              </a:gs>
              <a:gs pos="50000">
                <a:schemeClr val="accent1"/>
              </a:gs>
              <a:gs pos="100000">
                <a:srgbClr val="ED8037"/>
              </a:gs>
            </a:gsLst>
            <a:lin ang="10800000" scaled="0"/>
          </a:grad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2400"/>
              <a:buNone/>
            </a:pPr>
            <a:r>
              <a:rPr lang="en-US" sz="7200" dirty="0" err="1">
                <a:solidFill>
                  <a:schemeClr val="tx1"/>
                </a:solidFill>
              </a:rPr>
              <a:t>FINTECH</a:t>
            </a:r>
            <a:r>
              <a:rPr lang="en-US" sz="7200" dirty="0">
                <a:solidFill>
                  <a:schemeClr val="tx1"/>
                </a:solidFill>
              </a:rPr>
              <a:t> &amp; </a:t>
            </a:r>
            <a:r>
              <a:rPr lang="en-US" sz="7200" dirty="0" err="1">
                <a:solidFill>
                  <a:schemeClr val="tx1"/>
                </a:solidFill>
              </a:rPr>
              <a:t>BLOCKCHAIN</a:t>
            </a:r>
            <a:r>
              <a:rPr lang="en-US" sz="7200" dirty="0">
                <a:solidFill>
                  <a:schemeClr val="tx1"/>
                </a:solidFill>
              </a:rPr>
              <a:t> </a:t>
            </a:r>
            <a:endParaRPr sz="6000">
              <a:solidFill>
                <a:schemeClr val="tx1"/>
              </a:solidFill>
            </a:endParaRPr>
          </a:p>
        </p:txBody>
      </p:sp>
      <p:sp>
        <p:nvSpPr>
          <p:cNvPr id="189" name="Google Shape;189;p1"/>
          <p:cNvSpPr txBox="1">
            <a:spLocks noGrp="1"/>
          </p:cNvSpPr>
          <p:nvPr>
            <p:ph type="title"/>
          </p:nvPr>
        </p:nvSpPr>
        <p:spPr>
          <a:xfrm>
            <a:off x="350825" y="1033677"/>
            <a:ext cx="11490300" cy="2489100"/>
          </a:xfrm>
          <a:prstGeom prst="rect">
            <a:avLst/>
          </a:prstGeom>
          <a:noFill/>
          <a:ln>
            <a:noFill/>
          </a:ln>
        </p:spPr>
        <p:txBody>
          <a:bodyPr spcFirstLastPara="1" wrap="square" lIns="91425" tIns="45700" rIns="91425" bIns="45700" anchor="ctr" anchorCtr="0">
            <a:noAutofit/>
          </a:bodyPr>
          <a:lstStyle/>
          <a:p>
            <a:pPr marL="0" lvl="0" indent="0" algn="ctr" rtl="0">
              <a:lnSpc>
                <a:spcPct val="150000"/>
              </a:lnSpc>
              <a:spcBef>
                <a:spcPts val="0"/>
              </a:spcBef>
              <a:spcAft>
                <a:spcPts val="0"/>
              </a:spcAft>
              <a:buClr>
                <a:schemeClr val="lt1"/>
              </a:buClr>
              <a:buSzPts val="4000"/>
              <a:buFont typeface="Calibri"/>
              <a:buNone/>
            </a:pPr>
            <a:r>
              <a:rPr lang="en-US" b="1">
                <a:solidFill>
                  <a:schemeClr val="dk1"/>
                </a:solidFill>
                <a:latin typeface="Aharoni"/>
                <a:ea typeface="Aharoni"/>
                <a:cs typeface="Aharoni"/>
                <a:sym typeface="Aharoni"/>
              </a:rPr>
              <a:t>FINTECH &amp; BLOCKCHAIN TECHNOLOGIES FOR </a:t>
            </a:r>
            <a:br>
              <a:rPr lang="en-US" b="1">
                <a:solidFill>
                  <a:schemeClr val="dk1"/>
                </a:solidFill>
                <a:latin typeface="Aharoni"/>
                <a:ea typeface="Aharoni"/>
                <a:cs typeface="Aharoni"/>
                <a:sym typeface="Aharoni"/>
              </a:rPr>
            </a:br>
            <a:r>
              <a:rPr lang="en-US" b="1">
                <a:solidFill>
                  <a:schemeClr val="dk1"/>
                </a:solidFill>
                <a:latin typeface="Aharoni"/>
                <a:ea typeface="Aharoni"/>
                <a:cs typeface="Aharoni"/>
                <a:sym typeface="Aharoni"/>
              </a:rPr>
              <a:t>BANKING</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pic>
        <p:nvPicPr>
          <p:cNvPr id="270" name="Google Shape;270;p21"/>
          <p:cNvPicPr preferRelativeResize="0">
            <a:picLocks noGrp="1"/>
          </p:cNvPicPr>
          <p:nvPr>
            <p:ph type="pic" idx="2"/>
          </p:nvPr>
        </p:nvPicPr>
        <p:blipFill rotWithShape="1">
          <a:blip r:embed="rId3">
            <a:alphaModFix/>
          </a:blip>
          <a:srcRect l="24979" r="24979"/>
          <a:stretch/>
        </p:blipFill>
        <p:spPr>
          <a:xfrm>
            <a:off x="0" y="2368627"/>
            <a:ext cx="12192000" cy="4499295"/>
          </a:xfrm>
          <a:prstGeom prst="rect">
            <a:avLst/>
          </a:prstGeom>
          <a:noFill/>
          <a:ln>
            <a:noFill/>
          </a:ln>
        </p:spPr>
      </p:pic>
      <p:sp>
        <p:nvSpPr>
          <p:cNvPr id="271" name="Google Shape;271;p21"/>
          <p:cNvSpPr txBox="1">
            <a:spLocks noGrp="1"/>
          </p:cNvSpPr>
          <p:nvPr>
            <p:ph type="title"/>
          </p:nvPr>
        </p:nvSpPr>
        <p:spPr>
          <a:xfrm>
            <a:off x="1" y="1"/>
            <a:ext cx="12191999" cy="1839816"/>
          </a:xfrm>
          <a:prstGeom prst="rect">
            <a:avLst/>
          </a:prstGeom>
          <a:noFill/>
          <a:ln>
            <a:noFill/>
          </a:ln>
        </p:spPr>
        <p:txBody>
          <a:bodyPr spcFirstLastPara="1" wrap="square" lIns="91425" tIns="45700" rIns="91425" bIns="45700" anchor="b" anchorCtr="0">
            <a:noAutofit/>
          </a:bodyPr>
          <a:lstStyle/>
          <a:p>
            <a:pPr marL="0" lvl="0" indent="0" algn="just" rtl="0">
              <a:lnSpc>
                <a:spcPct val="90000"/>
              </a:lnSpc>
              <a:spcBef>
                <a:spcPts val="0"/>
              </a:spcBef>
              <a:spcAft>
                <a:spcPts val="0"/>
              </a:spcAft>
              <a:buClr>
                <a:schemeClr val="dk1"/>
              </a:buClr>
              <a:buSzPct val="100000"/>
              <a:buFont typeface="Calibri"/>
              <a:buNone/>
            </a:pPr>
            <a:r>
              <a:rPr lang="en-US" sz="6600" b="1" dirty="0"/>
              <a:t>Blockchain Technology Sweeping Transaction Models I</a:t>
            </a:r>
            <a:r>
              <a:rPr lang="en-GB" sz="6600" b="1" dirty="0"/>
              <a:t>n</a:t>
            </a:r>
            <a:r>
              <a:rPr lang="en-US" sz="6600" b="1" dirty="0"/>
              <a:t> Banking</a:t>
            </a:r>
            <a:endParaRPr sz="6600" b="1" dirty="0"/>
          </a:p>
        </p:txBody>
      </p:sp>
      <p:sp>
        <p:nvSpPr>
          <p:cNvPr id="272" name="Google Shape;272;p21"/>
          <p:cNvSpPr txBox="1">
            <a:spLocks noGrp="1"/>
          </p:cNvSpPr>
          <p:nvPr>
            <p:ph type="body" idx="1"/>
          </p:nvPr>
        </p:nvSpPr>
        <p:spPr>
          <a:xfrm>
            <a:off x="2247442" y="1652530"/>
            <a:ext cx="7179292" cy="727113"/>
          </a:xfrm>
          <a:prstGeom prst="rect">
            <a:avLst/>
          </a:prstGeom>
          <a:gradFill>
            <a:gsLst>
              <a:gs pos="0">
                <a:schemeClr val="accent5"/>
              </a:gs>
              <a:gs pos="50000">
                <a:schemeClr val="accent1"/>
              </a:gs>
              <a:gs pos="100000">
                <a:srgbClr val="ED8037"/>
              </a:gs>
            </a:gsLst>
            <a:lin ang="10800000" scaled="0"/>
          </a:gra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1400"/>
              <a:buNone/>
            </a:pPr>
            <a:r>
              <a:rPr lang="en-US" sz="3600" b="1" dirty="0">
                <a:solidFill>
                  <a:schemeClr val="tx1"/>
                </a:solidFill>
              </a:rPr>
              <a:t>THE WHAT, WHY AND WHEN</a:t>
            </a:r>
            <a:endParaRPr sz="3600" b="1">
              <a:solidFill>
                <a:schemeClr val="tx1"/>
              </a:solidFill>
            </a:endParaRPr>
          </a:p>
        </p:txBody>
      </p:sp>
      <p:sp>
        <p:nvSpPr>
          <p:cNvPr id="273" name="Google Shape;273;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22"/>
          <p:cNvSpPr txBox="1">
            <a:spLocks noGrp="1"/>
          </p:cNvSpPr>
          <p:nvPr>
            <p:ph type="body" idx="1"/>
          </p:nvPr>
        </p:nvSpPr>
        <p:spPr>
          <a:xfrm>
            <a:off x="0" y="-1"/>
            <a:ext cx="12192000" cy="1333041"/>
          </a:xfrm>
          <a:prstGeom prst="rect">
            <a:avLst/>
          </a:prstGeom>
          <a:gradFill>
            <a:gsLst>
              <a:gs pos="0">
                <a:schemeClr val="accent5"/>
              </a:gs>
              <a:gs pos="50000">
                <a:schemeClr val="accent1"/>
              </a:gs>
              <a:gs pos="100000">
                <a:srgbClr val="ED8037"/>
              </a:gs>
            </a:gsLst>
            <a:path path="circle">
              <a:fillToRect l="100000" t="100000"/>
            </a:path>
            <a:tileRect r="-100000" b="-100000"/>
          </a:gradFill>
          <a:ln>
            <a:noFill/>
          </a:ln>
        </p:spPr>
        <p:txBody>
          <a:bodyPr spcFirstLastPara="1" wrap="square" lIns="91425" tIns="45700" rIns="91425" bIns="45700" anchor="ctr" anchorCtr="0">
            <a:noAutofit/>
          </a:bodyPr>
          <a:lstStyle/>
          <a:p>
            <a:pPr marL="0" lvl="0" indent="0" rtl="0">
              <a:lnSpc>
                <a:spcPct val="100000"/>
              </a:lnSpc>
              <a:spcBef>
                <a:spcPts val="0"/>
              </a:spcBef>
              <a:spcAft>
                <a:spcPts val="0"/>
              </a:spcAft>
              <a:buClr>
                <a:schemeClr val="lt1"/>
              </a:buClr>
              <a:buSzPts val="2000"/>
              <a:buNone/>
            </a:pPr>
            <a:r>
              <a:rPr lang="en-US" sz="8800" b="1" dirty="0">
                <a:solidFill>
                  <a:schemeClr val="tx1"/>
                </a:solidFill>
                <a:latin typeface="Calibri"/>
                <a:ea typeface="Calibri"/>
                <a:cs typeface="Calibri"/>
                <a:sym typeface="Calibri"/>
              </a:rPr>
              <a:t>What is </a:t>
            </a:r>
            <a:r>
              <a:rPr lang="en-US" sz="8800" b="1" dirty="0" err="1">
                <a:solidFill>
                  <a:schemeClr val="tx1"/>
                </a:solidFill>
                <a:latin typeface="Calibri"/>
                <a:ea typeface="Calibri"/>
                <a:cs typeface="Calibri"/>
                <a:sym typeface="Calibri"/>
              </a:rPr>
              <a:t>blockchain</a:t>
            </a:r>
            <a:r>
              <a:rPr lang="en-US" sz="8800" b="1" dirty="0">
                <a:solidFill>
                  <a:schemeClr val="tx1"/>
                </a:solidFill>
                <a:latin typeface="Calibri"/>
                <a:ea typeface="Calibri"/>
                <a:cs typeface="Calibri"/>
                <a:sym typeface="Calibri"/>
              </a:rPr>
              <a:t>?</a:t>
            </a:r>
            <a:endParaRPr sz="7200" b="1">
              <a:solidFill>
                <a:schemeClr val="tx1"/>
              </a:solidFill>
              <a:latin typeface="Calibri"/>
              <a:ea typeface="Calibri"/>
              <a:cs typeface="Calibri"/>
              <a:sym typeface="Calibri"/>
            </a:endParaRPr>
          </a:p>
        </p:txBody>
      </p:sp>
      <p:sp>
        <p:nvSpPr>
          <p:cNvPr id="280" name="Google Shape;280;p22"/>
          <p:cNvSpPr txBox="1">
            <a:spLocks noGrp="1"/>
          </p:cNvSpPr>
          <p:nvPr>
            <p:ph type="sldNum" idx="12"/>
          </p:nvPr>
        </p:nvSpPr>
        <p:spPr>
          <a:xfrm>
            <a:off x="11549269" y="6468303"/>
            <a:ext cx="44394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11</a:t>
            </a:fld>
            <a:endParaRPr/>
          </a:p>
        </p:txBody>
      </p:sp>
      <p:sp>
        <p:nvSpPr>
          <p:cNvPr id="281" name="Google Shape;281;p22"/>
          <p:cNvSpPr txBox="1">
            <a:spLocks noGrp="1"/>
          </p:cNvSpPr>
          <p:nvPr>
            <p:ph type="body" idx="3"/>
          </p:nvPr>
        </p:nvSpPr>
        <p:spPr>
          <a:xfrm>
            <a:off x="0" y="1388124"/>
            <a:ext cx="12192000" cy="5469875"/>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rgbClr val="000000"/>
              </a:buClr>
              <a:buSzPts val="2000"/>
              <a:buNone/>
            </a:pPr>
            <a:r>
              <a:rPr lang="en-US" sz="4800" b="1" i="0" dirty="0" err="1">
                <a:solidFill>
                  <a:srgbClr val="000000"/>
                </a:solidFill>
                <a:latin typeface="Calibri"/>
                <a:ea typeface="Calibri"/>
                <a:cs typeface="Calibri"/>
                <a:sym typeface="Calibri"/>
              </a:rPr>
              <a:t>Blockchain</a:t>
            </a:r>
            <a:r>
              <a:rPr lang="en-US" sz="4800" b="1" i="0" dirty="0">
                <a:solidFill>
                  <a:srgbClr val="000000"/>
                </a:solidFill>
                <a:latin typeface="Calibri"/>
                <a:ea typeface="Calibri"/>
                <a:cs typeface="Calibri"/>
                <a:sym typeface="Calibri"/>
              </a:rPr>
              <a:t> is a system of recording information in a way that makes it difficult or impossible to change, hack, or cheat the system. A </a:t>
            </a:r>
            <a:r>
              <a:rPr lang="en-US" sz="4800" b="1" i="0" dirty="0" err="1">
                <a:solidFill>
                  <a:srgbClr val="000000"/>
                </a:solidFill>
                <a:latin typeface="Calibri"/>
                <a:ea typeface="Calibri"/>
                <a:cs typeface="Calibri"/>
                <a:sym typeface="Calibri"/>
              </a:rPr>
              <a:t>blockchain</a:t>
            </a:r>
            <a:r>
              <a:rPr lang="en-US" sz="4800" b="1" i="0" dirty="0">
                <a:solidFill>
                  <a:srgbClr val="000000"/>
                </a:solidFill>
                <a:latin typeface="Calibri"/>
                <a:ea typeface="Calibri"/>
                <a:cs typeface="Calibri"/>
                <a:sym typeface="Calibri"/>
              </a:rPr>
              <a:t> is essentially a digital ledger of transactions that is duplicated and distributed across the entire network of computer systems on the </a:t>
            </a:r>
            <a:r>
              <a:rPr lang="en-US" sz="4800" b="1" i="0" dirty="0" err="1">
                <a:solidFill>
                  <a:srgbClr val="000000"/>
                </a:solidFill>
                <a:latin typeface="Calibri"/>
                <a:ea typeface="Calibri"/>
                <a:cs typeface="Calibri"/>
                <a:sym typeface="Calibri"/>
              </a:rPr>
              <a:t>blockchain</a:t>
            </a:r>
            <a:r>
              <a:rPr lang="en-US" sz="4800" b="1" i="0" dirty="0" smtClean="0">
                <a:solidFill>
                  <a:srgbClr val="000000"/>
                </a:solidFill>
                <a:latin typeface="Calibri"/>
                <a:ea typeface="Calibri"/>
                <a:cs typeface="Calibri"/>
                <a:sym typeface="Calibri"/>
              </a:rPr>
              <a:t>.</a:t>
            </a:r>
          </a:p>
          <a:p>
            <a:pPr marL="0" lvl="0" indent="0" algn="just" rtl="0">
              <a:lnSpc>
                <a:spcPct val="90000"/>
              </a:lnSpc>
              <a:spcBef>
                <a:spcPts val="0"/>
              </a:spcBef>
              <a:spcAft>
                <a:spcPts val="0"/>
              </a:spcAft>
              <a:buClr>
                <a:srgbClr val="000000"/>
              </a:buClr>
              <a:buSzPts val="2000"/>
              <a:buNone/>
            </a:pPr>
            <a:r>
              <a:rPr lang="en-US" sz="4800" b="1" dirty="0">
                <a:latin typeface="Calibri"/>
                <a:ea typeface="Calibri"/>
                <a:cs typeface="Calibri"/>
                <a:sym typeface="Calibri"/>
              </a:rPr>
              <a:t/>
            </a:r>
            <a:br>
              <a:rPr lang="en-US" sz="4800" b="1" dirty="0">
                <a:latin typeface="Calibri"/>
                <a:ea typeface="Calibri"/>
                <a:cs typeface="Calibri"/>
                <a:sym typeface="Calibri"/>
              </a:rPr>
            </a:br>
            <a:r>
              <a:rPr lang="en-US" sz="4800" b="1" dirty="0">
                <a:latin typeface="Calibri"/>
                <a:ea typeface="Calibri"/>
                <a:cs typeface="Calibri"/>
                <a:sym typeface="Calibri"/>
              </a:rPr>
              <a:t/>
            </a:r>
            <a:br>
              <a:rPr lang="en-US" sz="4800" b="1" dirty="0">
                <a:latin typeface="Calibri"/>
                <a:ea typeface="Calibri"/>
                <a:cs typeface="Calibri"/>
                <a:sym typeface="Calibri"/>
              </a:rPr>
            </a:br>
            <a:endParaRPr sz="4800" b="1">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10"/>
          <p:cNvSpPr txBox="1">
            <a:spLocks noGrp="1"/>
          </p:cNvSpPr>
          <p:nvPr>
            <p:ph type="sldNum" idx="12"/>
          </p:nvPr>
        </p:nvSpPr>
        <p:spPr>
          <a:xfrm>
            <a:off x="11549269" y="6468303"/>
            <a:ext cx="44394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12</a:t>
            </a:fld>
            <a:endParaRPr/>
          </a:p>
        </p:txBody>
      </p:sp>
      <p:sp>
        <p:nvSpPr>
          <p:cNvPr id="287" name="Google Shape;287;p10"/>
          <p:cNvSpPr txBox="1">
            <a:spLocks noGrp="1"/>
          </p:cNvSpPr>
          <p:nvPr>
            <p:ph type="title"/>
          </p:nvPr>
        </p:nvSpPr>
        <p:spPr>
          <a:xfrm>
            <a:off x="0" y="28136"/>
            <a:ext cx="12192000" cy="884238"/>
          </a:xfrm>
          <a:prstGeom prst="rect">
            <a:avLst/>
          </a:prstGeom>
          <a:noFill/>
          <a:ln>
            <a:noFill/>
          </a:ln>
        </p:spPr>
        <p:txBody>
          <a:bodyPr spcFirstLastPara="1" wrap="square" lIns="91425" tIns="45700" rIns="91425" bIns="45700" anchor="t" anchorCtr="0">
            <a:noAutofit/>
          </a:bodyPr>
          <a:lstStyle/>
          <a:p>
            <a:pPr marL="0" lvl="0" indent="0" algn="ctr" rtl="0">
              <a:lnSpc>
                <a:spcPct val="150000"/>
              </a:lnSpc>
              <a:spcBef>
                <a:spcPts val="0"/>
              </a:spcBef>
              <a:spcAft>
                <a:spcPts val="0"/>
              </a:spcAft>
              <a:buClr>
                <a:srgbClr val="000000"/>
              </a:buClr>
              <a:buSzPts val="2800"/>
              <a:buFont typeface="Calibri"/>
              <a:buNone/>
            </a:pPr>
            <a:r>
              <a:rPr lang="en-US" sz="4000" b="1" dirty="0">
                <a:solidFill>
                  <a:srgbClr val="000000"/>
                </a:solidFill>
              </a:rPr>
              <a:t>How A </a:t>
            </a:r>
            <a:r>
              <a:rPr lang="en-US" sz="4000" b="1" dirty="0" err="1">
                <a:solidFill>
                  <a:srgbClr val="000000"/>
                </a:solidFill>
              </a:rPr>
              <a:t>Blockchain</a:t>
            </a:r>
            <a:r>
              <a:rPr lang="en-US" sz="4000" b="1" dirty="0">
                <a:solidFill>
                  <a:srgbClr val="000000"/>
                </a:solidFill>
              </a:rPr>
              <a:t> Works</a:t>
            </a:r>
            <a:endParaRPr sz="4400" b="1"/>
          </a:p>
        </p:txBody>
      </p:sp>
      <p:pic>
        <p:nvPicPr>
          <p:cNvPr id="289" name="Google Shape;289;p10"/>
          <p:cNvPicPr preferRelativeResize="0"/>
          <p:nvPr/>
        </p:nvPicPr>
        <p:blipFill rotWithShape="1">
          <a:blip r:embed="rId3">
            <a:alphaModFix/>
          </a:blip>
          <a:srcRect t="11808"/>
          <a:stretch/>
        </p:blipFill>
        <p:spPr>
          <a:xfrm>
            <a:off x="0" y="1002536"/>
            <a:ext cx="12192000" cy="534646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6" name="Google Shape;296;g145fb465364_0_48"/>
          <p:cNvSpPr txBox="1">
            <a:spLocks noGrp="1"/>
          </p:cNvSpPr>
          <p:nvPr>
            <p:ph type="sldNum" idx="12"/>
          </p:nvPr>
        </p:nvSpPr>
        <p:spPr>
          <a:xfrm>
            <a:off x="11549269" y="6468303"/>
            <a:ext cx="4440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13</a:t>
            </a:fld>
            <a:endParaRPr/>
          </a:p>
        </p:txBody>
      </p:sp>
      <p:pic>
        <p:nvPicPr>
          <p:cNvPr id="297" name="Google Shape;297;g145fb465364_0_48"/>
          <p:cNvPicPr preferRelativeResize="0"/>
          <p:nvPr/>
        </p:nvPicPr>
        <p:blipFill>
          <a:blip r:embed="rId3">
            <a:alphaModFix/>
          </a:blip>
          <a:stretch>
            <a:fillRect/>
          </a:stretch>
        </p:blipFill>
        <p:spPr>
          <a:xfrm>
            <a:off x="0" y="0"/>
            <a:ext cx="12192000" cy="68580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3" name="Google Shape;303;p24"/>
          <p:cNvSpPr txBox="1">
            <a:spLocks noGrp="1"/>
          </p:cNvSpPr>
          <p:nvPr>
            <p:ph type="sldNum" idx="12"/>
          </p:nvPr>
        </p:nvSpPr>
        <p:spPr>
          <a:xfrm>
            <a:off x="11549269" y="6468303"/>
            <a:ext cx="44394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14</a:t>
            </a:fld>
            <a:endParaRPr/>
          </a:p>
        </p:txBody>
      </p:sp>
      <p:sp>
        <p:nvSpPr>
          <p:cNvPr id="304" name="Google Shape;304;p24"/>
          <p:cNvSpPr txBox="1">
            <a:spLocks noGrp="1"/>
          </p:cNvSpPr>
          <p:nvPr>
            <p:ph type="body" idx="3"/>
          </p:nvPr>
        </p:nvSpPr>
        <p:spPr>
          <a:xfrm>
            <a:off x="0" y="1454226"/>
            <a:ext cx="12192000" cy="5403773"/>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rgbClr val="000000"/>
              </a:buClr>
              <a:buSzPts val="2000"/>
              <a:buNone/>
            </a:pPr>
            <a:r>
              <a:rPr lang="en-US" sz="4000" b="1" i="0" dirty="0">
                <a:solidFill>
                  <a:srgbClr val="000000"/>
                </a:solidFill>
              </a:rPr>
              <a:t>Applying </a:t>
            </a:r>
            <a:r>
              <a:rPr lang="en-US" sz="4000" b="1" i="0" dirty="0" err="1">
                <a:solidFill>
                  <a:srgbClr val="000000"/>
                </a:solidFill>
              </a:rPr>
              <a:t>blockchain</a:t>
            </a:r>
            <a:r>
              <a:rPr lang="en-US" sz="4000" b="1" i="0" dirty="0">
                <a:solidFill>
                  <a:srgbClr val="000000"/>
                </a:solidFill>
              </a:rPr>
              <a:t> and smart contracts to post-trade activities can eliminate the need for intermediaries, reduce counter-parties and operational risk, while providing the infrastructure for faster trade settlement.</a:t>
            </a:r>
            <a:r>
              <a:rPr lang="en-US" sz="4000" b="1" dirty="0"/>
              <a:t/>
            </a:r>
            <a:br>
              <a:rPr lang="en-US" sz="4000" b="1" dirty="0"/>
            </a:br>
            <a:r>
              <a:rPr lang="en-US" sz="4000" b="1" dirty="0"/>
              <a:t/>
            </a:r>
            <a:br>
              <a:rPr lang="en-US" sz="4000" b="1" dirty="0"/>
            </a:br>
            <a:r>
              <a:rPr lang="en-US" sz="4000" b="1" i="0" dirty="0">
                <a:solidFill>
                  <a:srgbClr val="000000"/>
                </a:solidFill>
              </a:rPr>
              <a:t>Financial institutions can settle securities in minutes instead of days, with the major benefits being streamlined real-time settlement, improved liquidity, supply chain optimization and increased transparency.</a:t>
            </a:r>
            <a:r>
              <a:rPr lang="en-US" sz="4000" b="1" dirty="0"/>
              <a:t/>
            </a:r>
            <a:br>
              <a:rPr lang="en-US" sz="4000" b="1" dirty="0"/>
            </a:br>
            <a:r>
              <a:rPr lang="en-US" sz="4000" b="1" dirty="0"/>
              <a:t/>
            </a:r>
            <a:br>
              <a:rPr lang="en-US" sz="4000" b="1" dirty="0"/>
            </a:br>
            <a:endParaRPr sz="4000" b="1"/>
          </a:p>
        </p:txBody>
      </p:sp>
      <p:sp>
        <p:nvSpPr>
          <p:cNvPr id="305" name="Google Shape;305;p24"/>
          <p:cNvSpPr txBox="1">
            <a:spLocks noGrp="1"/>
          </p:cNvSpPr>
          <p:nvPr>
            <p:ph type="title"/>
          </p:nvPr>
        </p:nvSpPr>
        <p:spPr>
          <a:xfrm>
            <a:off x="0" y="0"/>
            <a:ext cx="12192000" cy="1496275"/>
          </a:xfrm>
          <a:prstGeom prst="rect">
            <a:avLst/>
          </a:prstGeom>
          <a:noFill/>
          <a:ln>
            <a:noFill/>
          </a:ln>
        </p:spPr>
        <p:txBody>
          <a:bodyPr spcFirstLastPara="1" wrap="square" lIns="91425" tIns="45700" rIns="91425" bIns="45700" anchor="t" anchorCtr="0">
            <a:noAutofit/>
          </a:bodyPr>
          <a:lstStyle/>
          <a:p>
            <a:pPr marL="0" lvl="0" indent="0" algn="ctr" rtl="0">
              <a:lnSpc>
                <a:spcPct val="150000"/>
              </a:lnSpc>
              <a:spcBef>
                <a:spcPts val="0"/>
              </a:spcBef>
              <a:spcAft>
                <a:spcPts val="0"/>
              </a:spcAft>
              <a:buClr>
                <a:srgbClr val="000000"/>
              </a:buClr>
              <a:buSzPts val="2800"/>
              <a:buFont typeface="Calibri"/>
              <a:buNone/>
            </a:pPr>
            <a:r>
              <a:rPr lang="en-US" sz="6600" b="1" i="0" dirty="0">
                <a:solidFill>
                  <a:srgbClr val="000000"/>
                </a:solidFill>
                <a:latin typeface="Calibri"/>
                <a:ea typeface="Calibri"/>
                <a:cs typeface="Calibri"/>
                <a:sym typeface="Calibri"/>
              </a:rPr>
              <a:t>Automation of post-trade events</a:t>
            </a:r>
            <a:endParaRPr sz="6600" b="1">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1" name="Google Shape;311;g145fb465364_0_59"/>
          <p:cNvSpPr txBox="1">
            <a:spLocks noGrp="1"/>
          </p:cNvSpPr>
          <p:nvPr>
            <p:ph type="sldNum" idx="12"/>
          </p:nvPr>
        </p:nvSpPr>
        <p:spPr>
          <a:xfrm>
            <a:off x="11549269" y="6468303"/>
            <a:ext cx="4440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15</a:t>
            </a:fld>
            <a:endParaRPr/>
          </a:p>
        </p:txBody>
      </p:sp>
      <p:sp>
        <p:nvSpPr>
          <p:cNvPr id="312" name="Google Shape;312;g145fb465364_0_59"/>
          <p:cNvSpPr txBox="1">
            <a:spLocks noGrp="1"/>
          </p:cNvSpPr>
          <p:nvPr>
            <p:ph type="body" idx="3"/>
          </p:nvPr>
        </p:nvSpPr>
        <p:spPr>
          <a:xfrm>
            <a:off x="0" y="1476260"/>
            <a:ext cx="12192000" cy="5381739"/>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rgbClr val="000000"/>
              </a:buClr>
              <a:buSzPts val="2000"/>
              <a:buNone/>
            </a:pPr>
            <a:r>
              <a:rPr lang="en-US" sz="2400" b="1" dirty="0">
                <a:solidFill>
                  <a:schemeClr val="tx1"/>
                </a:solidFill>
                <a:highlight>
                  <a:srgbClr val="FCFCFC"/>
                </a:highlight>
              </a:rPr>
              <a:t>Interbank payments often rely on processing by intermediary clearing firms, which involves a series of complicated processes, including bookkeeping, transaction reconciliation, balance , payment initiation, etc. Therefore, the process involved is lengthy and costly. Using cross-border payments as an example, as the clearing procedures for each country is different, a remittance requires nearly 3 days to arrive. This demonstrates the low efficiency and immense volume of occupied funds involved.</a:t>
            </a:r>
            <a:endParaRPr sz="2400" b="1">
              <a:solidFill>
                <a:schemeClr val="tx1"/>
              </a:solidFill>
              <a:highlight>
                <a:srgbClr val="FCFCFC"/>
              </a:highlight>
            </a:endParaRPr>
          </a:p>
          <a:p>
            <a:pPr marL="0" lvl="0" indent="0" algn="just" rtl="0">
              <a:lnSpc>
                <a:spcPct val="90000"/>
              </a:lnSpc>
              <a:spcBef>
                <a:spcPts val="0"/>
              </a:spcBef>
              <a:spcAft>
                <a:spcPts val="0"/>
              </a:spcAft>
              <a:buClr>
                <a:schemeClr val="dk1"/>
              </a:buClr>
              <a:buSzPts val="1100"/>
              <a:buFont typeface="Arial"/>
              <a:buNone/>
            </a:pPr>
            <a:endParaRPr sz="1400" b="1">
              <a:solidFill>
                <a:schemeClr val="tx1"/>
              </a:solidFill>
              <a:highlight>
                <a:srgbClr val="FCFCFC"/>
              </a:highlight>
              <a:latin typeface="Georgia"/>
              <a:ea typeface="Georgia"/>
              <a:cs typeface="Georgia"/>
              <a:sym typeface="Georgia"/>
            </a:endParaRPr>
          </a:p>
          <a:p>
            <a:pPr marL="0" lvl="0" indent="0" algn="just" rtl="0">
              <a:lnSpc>
                <a:spcPct val="100000"/>
              </a:lnSpc>
              <a:spcBef>
                <a:spcPts val="0"/>
              </a:spcBef>
              <a:spcAft>
                <a:spcPts val="2000"/>
              </a:spcAft>
              <a:buClr>
                <a:schemeClr val="dk1"/>
              </a:buClr>
              <a:buSzPts val="1100"/>
              <a:buNone/>
            </a:pPr>
            <a:r>
              <a:rPr lang="en-US" sz="2400" b="1" dirty="0">
                <a:solidFill>
                  <a:schemeClr val="tx1"/>
                </a:solidFill>
                <a:highlight>
                  <a:srgbClr val="FCFCFC"/>
                </a:highlight>
              </a:rPr>
              <a:t>Point-to-point payment can also be implemented using </a:t>
            </a:r>
            <a:r>
              <a:rPr lang="en-US" sz="2400" b="1" dirty="0" err="1">
                <a:solidFill>
                  <a:schemeClr val="tx1"/>
                </a:solidFill>
                <a:highlight>
                  <a:srgbClr val="FCFCFC"/>
                </a:highlight>
              </a:rPr>
              <a:t>blockchain</a:t>
            </a:r>
            <a:r>
              <a:rPr lang="en-US" sz="2400" b="1" dirty="0">
                <a:solidFill>
                  <a:schemeClr val="tx1"/>
                </a:solidFill>
                <a:highlight>
                  <a:srgbClr val="FCFCFC"/>
                </a:highlight>
              </a:rPr>
              <a:t> technology, thus </a:t>
            </a:r>
            <a:r>
              <a:rPr lang="en-US" sz="2400" b="1" dirty="0" err="1">
                <a:solidFill>
                  <a:schemeClr val="tx1"/>
                </a:solidFill>
                <a:highlight>
                  <a:srgbClr val="FCFCFC"/>
                </a:highlight>
              </a:rPr>
              <a:t>eliminatinreconciliationg</a:t>
            </a:r>
            <a:r>
              <a:rPr lang="en-US" sz="2400" b="1" dirty="0">
                <a:solidFill>
                  <a:schemeClr val="tx1"/>
                </a:solidFill>
                <a:highlight>
                  <a:srgbClr val="FCFCFC"/>
                </a:highlight>
              </a:rPr>
              <a:t> the intermediary link of third-party financial institutions, which will greatly improve service efficiency and reduce the transaction costs of banks. This will also enable banks to satisfy the requirements for rapid and convenient payment clearing services for cross-border commercial activities. McKinsey has made an estimation which shows that the cost of each transaction in Cross-Border business can be greatly reduced.</a:t>
            </a:r>
            <a:endParaRPr sz="2400" b="1">
              <a:solidFill>
                <a:schemeClr val="tx1"/>
              </a:solidFill>
            </a:endParaRPr>
          </a:p>
        </p:txBody>
      </p:sp>
      <p:sp>
        <p:nvSpPr>
          <p:cNvPr id="313" name="Google Shape;313;g145fb465364_0_59"/>
          <p:cNvSpPr txBox="1">
            <a:spLocks noGrp="1"/>
          </p:cNvSpPr>
          <p:nvPr>
            <p:ph type="title"/>
          </p:nvPr>
        </p:nvSpPr>
        <p:spPr>
          <a:xfrm>
            <a:off x="0" y="0"/>
            <a:ext cx="12192000" cy="1496137"/>
          </a:xfrm>
          <a:prstGeom prst="rect">
            <a:avLst/>
          </a:prstGeom>
          <a:noFill/>
          <a:ln>
            <a:noFill/>
          </a:ln>
        </p:spPr>
        <p:txBody>
          <a:bodyPr spcFirstLastPara="1" wrap="square" lIns="91425" tIns="45700" rIns="91425" bIns="45700" anchor="t" anchorCtr="0">
            <a:noAutofit/>
          </a:bodyPr>
          <a:lstStyle/>
          <a:p>
            <a:pPr marL="0" lvl="0" indent="0" algn="ctr" rtl="0">
              <a:lnSpc>
                <a:spcPct val="124000"/>
              </a:lnSpc>
              <a:spcBef>
                <a:spcPts val="0"/>
              </a:spcBef>
              <a:spcAft>
                <a:spcPts val="600"/>
              </a:spcAft>
              <a:buClr>
                <a:schemeClr val="dk1"/>
              </a:buClr>
              <a:buSzPts val="1100"/>
              <a:buFont typeface="Arial"/>
              <a:buNone/>
            </a:pPr>
            <a:r>
              <a:rPr lang="en-US" sz="3600" b="1" dirty="0">
                <a:solidFill>
                  <a:schemeClr val="tx1"/>
                </a:solidFill>
                <a:highlight>
                  <a:srgbClr val="FCFCFC"/>
                </a:highlight>
                <a:latin typeface="Roboto"/>
                <a:ea typeface="Roboto"/>
                <a:cs typeface="Roboto"/>
                <a:sym typeface="Roboto"/>
              </a:rPr>
              <a:t>Payment clearing system: distributed clearing mechanism</a:t>
            </a:r>
            <a:endParaRPr sz="5400" b="1">
              <a:solidFill>
                <a:schemeClr val="tx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9" name="Google Shape;319;g145fb465364_0_70"/>
          <p:cNvSpPr txBox="1">
            <a:spLocks noGrp="1"/>
          </p:cNvSpPr>
          <p:nvPr>
            <p:ph type="sldNum" idx="12"/>
          </p:nvPr>
        </p:nvSpPr>
        <p:spPr>
          <a:xfrm>
            <a:off x="11549269" y="6468303"/>
            <a:ext cx="4440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16</a:t>
            </a:fld>
            <a:endParaRPr/>
          </a:p>
        </p:txBody>
      </p:sp>
      <p:sp>
        <p:nvSpPr>
          <p:cNvPr id="320" name="Google Shape;320;g145fb465364_0_70"/>
          <p:cNvSpPr txBox="1">
            <a:spLocks noGrp="1"/>
          </p:cNvSpPr>
          <p:nvPr>
            <p:ph type="body" idx="3"/>
          </p:nvPr>
        </p:nvSpPr>
        <p:spPr>
          <a:xfrm>
            <a:off x="0" y="1333041"/>
            <a:ext cx="12192000" cy="5524959"/>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1100"/>
              <a:buNone/>
            </a:pPr>
            <a:r>
              <a:rPr lang="en-US" sz="3200" dirty="0">
                <a:solidFill>
                  <a:schemeClr val="tx1"/>
                </a:solidFill>
                <a:highlight>
                  <a:srgbClr val="FCFCFC"/>
                </a:highlight>
                <a:latin typeface="Georgia"/>
                <a:ea typeface="Georgia"/>
                <a:cs typeface="Georgia"/>
                <a:sym typeface="Georgia"/>
              </a:rPr>
              <a:t>The ineffectiveness of bank credit information systems is mainly due to the following: first, the scarcity and poor quality of data makes it difficult to judge the situation of personal credit; second are difficulties in inter-institutional data sharing; third is the unclear ownership of user data, leading to difficulties in circulation due to concerns for privacy and security. Although the solutions to these problems will require the cooperation and participation of different stakeholders, </a:t>
            </a:r>
            <a:r>
              <a:rPr lang="en-US" sz="3200" dirty="0" err="1">
                <a:solidFill>
                  <a:schemeClr val="tx1"/>
                </a:solidFill>
                <a:highlight>
                  <a:srgbClr val="FCFCFC"/>
                </a:highlight>
                <a:latin typeface="Georgia"/>
                <a:ea typeface="Georgia"/>
                <a:cs typeface="Georgia"/>
                <a:sym typeface="Georgia"/>
              </a:rPr>
              <a:t>blockchain</a:t>
            </a:r>
            <a:r>
              <a:rPr lang="en-US" sz="3200" dirty="0">
                <a:solidFill>
                  <a:schemeClr val="tx1"/>
                </a:solidFill>
                <a:highlight>
                  <a:srgbClr val="FCFCFC"/>
                </a:highlight>
                <a:latin typeface="Georgia"/>
                <a:ea typeface="Georgia"/>
                <a:cs typeface="Georgia"/>
                <a:sym typeface="Georgia"/>
              </a:rPr>
              <a:t> technology can provide some assistance in addressing these issues-</a:t>
            </a:r>
            <a:endParaRPr sz="3200">
              <a:solidFill>
                <a:schemeClr val="tx1"/>
              </a:solidFill>
              <a:highlight>
                <a:srgbClr val="FCFCFC"/>
              </a:highlight>
              <a:latin typeface="Georgia"/>
              <a:ea typeface="Georgia"/>
              <a:cs typeface="Georgia"/>
              <a:sym typeface="Georgia"/>
            </a:endParaRPr>
          </a:p>
          <a:p>
            <a:pPr marL="0" lvl="0" indent="0" algn="just" rtl="0">
              <a:lnSpc>
                <a:spcPct val="124000"/>
              </a:lnSpc>
              <a:spcBef>
                <a:spcPts val="2000"/>
              </a:spcBef>
              <a:spcAft>
                <a:spcPts val="0"/>
              </a:spcAft>
              <a:buClr>
                <a:schemeClr val="dk1"/>
              </a:buClr>
              <a:buSzPts val="1100"/>
              <a:buNone/>
            </a:pPr>
            <a:r>
              <a:rPr lang="en-US" sz="1800" b="1" dirty="0">
                <a:solidFill>
                  <a:schemeClr val="tx1"/>
                </a:solidFill>
                <a:highlight>
                  <a:srgbClr val="FCFCFC"/>
                </a:highlight>
                <a:latin typeface="Roboto"/>
                <a:ea typeface="Roboto"/>
                <a:cs typeface="Roboto"/>
                <a:sym typeface="Roboto"/>
              </a:rPr>
              <a:t>Establishing data ownership</a:t>
            </a:r>
            <a:endParaRPr sz="1800" b="1">
              <a:solidFill>
                <a:schemeClr val="tx1"/>
              </a:solidFill>
              <a:highlight>
                <a:srgbClr val="FCFCFC"/>
              </a:highlight>
              <a:latin typeface="Roboto"/>
              <a:ea typeface="Roboto"/>
              <a:cs typeface="Roboto"/>
              <a:sym typeface="Roboto"/>
            </a:endParaRPr>
          </a:p>
          <a:p>
            <a:pPr marL="0" lvl="0" indent="0" algn="just" rtl="0">
              <a:lnSpc>
                <a:spcPct val="124000"/>
              </a:lnSpc>
              <a:spcBef>
                <a:spcPts val="600"/>
              </a:spcBef>
              <a:spcAft>
                <a:spcPts val="0"/>
              </a:spcAft>
              <a:buClr>
                <a:schemeClr val="dk1"/>
              </a:buClr>
              <a:buSzPts val="1100"/>
              <a:buNone/>
            </a:pPr>
            <a:r>
              <a:rPr lang="en-US" sz="1800" b="1" dirty="0">
                <a:solidFill>
                  <a:schemeClr val="tx1"/>
                </a:solidFill>
                <a:highlight>
                  <a:srgbClr val="FCFCFC"/>
                </a:highlight>
                <a:latin typeface="Roboto"/>
                <a:ea typeface="Roboto"/>
                <a:cs typeface="Roboto"/>
                <a:sym typeface="Roboto"/>
              </a:rPr>
              <a:t>Promoting data sharing</a:t>
            </a:r>
            <a:endParaRPr sz="1800" b="1">
              <a:solidFill>
                <a:schemeClr val="tx1"/>
              </a:solidFill>
              <a:highlight>
                <a:srgbClr val="FCFCFC"/>
              </a:highlight>
              <a:latin typeface="Roboto"/>
              <a:ea typeface="Roboto"/>
              <a:cs typeface="Roboto"/>
              <a:sym typeface="Roboto"/>
            </a:endParaRPr>
          </a:p>
          <a:p>
            <a:pPr marL="0" lvl="0" indent="0" algn="l" rtl="0">
              <a:lnSpc>
                <a:spcPct val="115000"/>
              </a:lnSpc>
              <a:spcBef>
                <a:spcPts val="600"/>
              </a:spcBef>
              <a:spcAft>
                <a:spcPts val="0"/>
              </a:spcAft>
              <a:buClr>
                <a:schemeClr val="dk1"/>
              </a:buClr>
              <a:buSzPts val="1100"/>
              <a:buNone/>
            </a:pPr>
            <a:endParaRPr sz="1100">
              <a:latin typeface="Arial"/>
              <a:ea typeface="Arial"/>
              <a:cs typeface="Arial"/>
              <a:sym typeface="Arial"/>
            </a:endParaRPr>
          </a:p>
          <a:p>
            <a:pPr marL="0" lvl="0" indent="0" algn="l" rtl="0">
              <a:lnSpc>
                <a:spcPct val="124000"/>
              </a:lnSpc>
              <a:spcBef>
                <a:spcPts val="0"/>
              </a:spcBef>
              <a:spcAft>
                <a:spcPts val="0"/>
              </a:spcAft>
              <a:buClr>
                <a:schemeClr val="dk1"/>
              </a:buClr>
              <a:buSzPts val="1100"/>
              <a:buNone/>
            </a:pPr>
            <a:endParaRPr sz="1350" b="1">
              <a:solidFill>
                <a:srgbClr val="222222"/>
              </a:solidFill>
              <a:highlight>
                <a:srgbClr val="FCFCFC"/>
              </a:highlight>
              <a:latin typeface="Roboto"/>
              <a:ea typeface="Roboto"/>
              <a:cs typeface="Roboto"/>
              <a:sym typeface="Roboto"/>
            </a:endParaRPr>
          </a:p>
          <a:p>
            <a:pPr marL="0" lvl="0" indent="0" algn="l" rtl="0">
              <a:lnSpc>
                <a:spcPct val="115000"/>
              </a:lnSpc>
              <a:spcBef>
                <a:spcPts val="600"/>
              </a:spcBef>
              <a:spcAft>
                <a:spcPts val="0"/>
              </a:spcAft>
              <a:buClr>
                <a:schemeClr val="dk1"/>
              </a:buClr>
              <a:buSzPts val="1100"/>
              <a:buNone/>
            </a:pPr>
            <a:endParaRPr sz="1100">
              <a:latin typeface="Arial"/>
              <a:ea typeface="Arial"/>
              <a:cs typeface="Arial"/>
              <a:sym typeface="Arial"/>
            </a:endParaRPr>
          </a:p>
          <a:p>
            <a:pPr marL="0" lvl="0" indent="0" algn="l" rtl="0">
              <a:lnSpc>
                <a:spcPct val="100000"/>
              </a:lnSpc>
              <a:spcBef>
                <a:spcPts val="0"/>
              </a:spcBef>
              <a:spcAft>
                <a:spcPts val="0"/>
              </a:spcAft>
              <a:buClr>
                <a:schemeClr val="dk1"/>
              </a:buClr>
              <a:buSzPts val="1100"/>
              <a:buNone/>
            </a:pPr>
            <a:endParaRPr sz="2000">
              <a:solidFill>
                <a:srgbClr val="333333"/>
              </a:solidFill>
              <a:highlight>
                <a:srgbClr val="FCFCFC"/>
              </a:highlight>
              <a:latin typeface="Georgia"/>
              <a:ea typeface="Georgia"/>
              <a:cs typeface="Georgia"/>
              <a:sym typeface="Georgia"/>
            </a:endParaRPr>
          </a:p>
          <a:p>
            <a:pPr marL="0" lvl="0" indent="0" algn="l" rtl="0">
              <a:lnSpc>
                <a:spcPct val="100000"/>
              </a:lnSpc>
              <a:spcBef>
                <a:spcPts val="2000"/>
              </a:spcBef>
              <a:spcAft>
                <a:spcPts val="0"/>
              </a:spcAft>
              <a:buClr>
                <a:schemeClr val="dk1"/>
              </a:buClr>
              <a:buSzPts val="1100"/>
              <a:buNone/>
            </a:pPr>
            <a:endParaRPr sz="2000">
              <a:latin typeface="Arial"/>
              <a:ea typeface="Arial"/>
              <a:cs typeface="Arial"/>
              <a:sym typeface="Arial"/>
            </a:endParaRPr>
          </a:p>
          <a:p>
            <a:pPr marL="0" lvl="0" indent="0" algn="l" rtl="0">
              <a:lnSpc>
                <a:spcPct val="100000"/>
              </a:lnSpc>
              <a:spcBef>
                <a:spcPts val="0"/>
              </a:spcBef>
              <a:spcAft>
                <a:spcPts val="2000"/>
              </a:spcAft>
              <a:buClr>
                <a:schemeClr val="dk1"/>
              </a:buClr>
              <a:buSzPts val="1100"/>
              <a:buNone/>
            </a:pPr>
            <a:endParaRPr sz="2000">
              <a:solidFill>
                <a:srgbClr val="333333"/>
              </a:solidFill>
              <a:highlight>
                <a:srgbClr val="FCFCFC"/>
              </a:highlight>
            </a:endParaRPr>
          </a:p>
        </p:txBody>
      </p:sp>
      <p:sp>
        <p:nvSpPr>
          <p:cNvPr id="321" name="Google Shape;321;g145fb465364_0_70"/>
          <p:cNvSpPr txBox="1">
            <a:spLocks noGrp="1"/>
          </p:cNvSpPr>
          <p:nvPr>
            <p:ph type="title"/>
          </p:nvPr>
        </p:nvSpPr>
        <p:spPr>
          <a:xfrm>
            <a:off x="0" y="0"/>
            <a:ext cx="12192000" cy="1496137"/>
          </a:xfrm>
          <a:prstGeom prst="rect">
            <a:avLst/>
          </a:prstGeom>
          <a:noFill/>
          <a:ln>
            <a:noFill/>
          </a:ln>
        </p:spPr>
        <p:txBody>
          <a:bodyPr spcFirstLastPara="1" wrap="square" lIns="91425" tIns="45700" rIns="91425" bIns="45700" anchor="t" anchorCtr="0">
            <a:noAutofit/>
          </a:bodyPr>
          <a:lstStyle/>
          <a:p>
            <a:pPr marL="0" lvl="0" indent="0" algn="ctr" rtl="0">
              <a:lnSpc>
                <a:spcPct val="124000"/>
              </a:lnSpc>
              <a:spcBef>
                <a:spcPts val="0"/>
              </a:spcBef>
              <a:spcAft>
                <a:spcPts val="600"/>
              </a:spcAft>
              <a:buClr>
                <a:schemeClr val="dk1"/>
              </a:buClr>
              <a:buSzPts val="1100"/>
              <a:buFont typeface="Arial"/>
              <a:buNone/>
            </a:pPr>
            <a:r>
              <a:rPr lang="en-US" sz="6600" b="1" dirty="0">
                <a:solidFill>
                  <a:schemeClr val="tx1"/>
                </a:solidFill>
                <a:highlight>
                  <a:srgbClr val="FCFCFC"/>
                </a:highlight>
              </a:rPr>
              <a:t>Bank credit information systems</a:t>
            </a:r>
            <a:endParaRPr sz="6600" b="1">
              <a:solidFill>
                <a:schemeClr val="tx1"/>
              </a:solidFill>
              <a:highlight>
                <a:srgbClr val="FCFCFC"/>
              </a:highligh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7" name="Google Shape;327;g145fb465364_0_81"/>
          <p:cNvSpPr txBox="1">
            <a:spLocks noGrp="1"/>
          </p:cNvSpPr>
          <p:nvPr>
            <p:ph type="sldNum" idx="12"/>
          </p:nvPr>
        </p:nvSpPr>
        <p:spPr>
          <a:xfrm>
            <a:off x="11549269" y="6468303"/>
            <a:ext cx="4440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17</a:t>
            </a:fld>
            <a:endParaRPr/>
          </a:p>
        </p:txBody>
      </p:sp>
      <p:sp>
        <p:nvSpPr>
          <p:cNvPr id="328" name="Google Shape;328;g145fb465364_0_81"/>
          <p:cNvSpPr txBox="1">
            <a:spLocks noGrp="1"/>
          </p:cNvSpPr>
          <p:nvPr>
            <p:ph type="body" idx="3"/>
          </p:nvPr>
        </p:nvSpPr>
        <p:spPr>
          <a:xfrm>
            <a:off x="0" y="1090670"/>
            <a:ext cx="12192000" cy="576733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2000"/>
              </a:spcAft>
              <a:buClr>
                <a:schemeClr val="dk1"/>
              </a:buClr>
              <a:buSzPts val="1100"/>
              <a:buNone/>
            </a:pPr>
            <a:r>
              <a:rPr lang="en-US" sz="3200" b="1" dirty="0">
                <a:solidFill>
                  <a:schemeClr val="tx1"/>
                </a:solidFill>
                <a:highlight>
                  <a:srgbClr val="FCFCFC"/>
                </a:highlight>
              </a:rPr>
              <a:t>Supply-chain finance involves an extensive amount of manual inspections and paper-based transactions. The process also has numerous intermediaries, a high risk of illegal transactions, high costs, and low efficiency. </a:t>
            </a:r>
            <a:r>
              <a:rPr lang="en-US" sz="3200" b="1" dirty="0" err="1">
                <a:solidFill>
                  <a:schemeClr val="tx1"/>
                </a:solidFill>
                <a:highlight>
                  <a:srgbClr val="FCFCFC"/>
                </a:highlight>
              </a:rPr>
              <a:t>Blockchain</a:t>
            </a:r>
            <a:r>
              <a:rPr lang="en-US" sz="3200" b="1" dirty="0">
                <a:solidFill>
                  <a:schemeClr val="tx1"/>
                </a:solidFill>
                <a:highlight>
                  <a:srgbClr val="FCFCFC"/>
                </a:highlight>
              </a:rPr>
              <a:t> technology can drastically reduce manual interventions and employ smart contracts in order to digitize procedures that rely heavily on paperwork. This would greatly improve the efficiency of supply-chain finance and reduce manual operational risks. With the supplier, buyer, and bank as the main trading parties, and the sharing of contractual information on a decentralized distributed ledger, smart contracts can ensure that payments are made automatically once a predetermined time and result is reached.</a:t>
            </a:r>
            <a:endParaRPr sz="3200" b="1">
              <a:solidFill>
                <a:schemeClr val="tx1"/>
              </a:solidFill>
              <a:highlight>
                <a:srgbClr val="FCFCFC"/>
              </a:highlight>
            </a:endParaRPr>
          </a:p>
        </p:txBody>
      </p:sp>
      <p:sp>
        <p:nvSpPr>
          <p:cNvPr id="329" name="Google Shape;329;g145fb465364_0_81"/>
          <p:cNvSpPr txBox="1">
            <a:spLocks noGrp="1"/>
          </p:cNvSpPr>
          <p:nvPr>
            <p:ph type="title"/>
          </p:nvPr>
        </p:nvSpPr>
        <p:spPr>
          <a:xfrm>
            <a:off x="0" y="1"/>
            <a:ext cx="12192000" cy="1035586"/>
          </a:xfrm>
          <a:prstGeom prst="rect">
            <a:avLst/>
          </a:prstGeom>
          <a:noFill/>
          <a:ln>
            <a:noFill/>
          </a:ln>
        </p:spPr>
        <p:txBody>
          <a:bodyPr spcFirstLastPara="1" wrap="square" lIns="91425" tIns="45700" rIns="91425" bIns="45700" anchor="t" anchorCtr="0">
            <a:noAutofit/>
          </a:bodyPr>
          <a:lstStyle/>
          <a:p>
            <a:pPr marL="0" lvl="0" indent="0" algn="ctr" rtl="0">
              <a:lnSpc>
                <a:spcPct val="124000"/>
              </a:lnSpc>
              <a:spcBef>
                <a:spcPts val="0"/>
              </a:spcBef>
              <a:spcAft>
                <a:spcPts val="0"/>
              </a:spcAft>
              <a:buClr>
                <a:schemeClr val="dk1"/>
              </a:buClr>
              <a:buSzPts val="1100"/>
              <a:buFont typeface="Arial"/>
              <a:buNone/>
            </a:pPr>
            <a:r>
              <a:rPr lang="en-US" sz="4400" b="1" dirty="0">
                <a:solidFill>
                  <a:schemeClr val="tx1"/>
                </a:solidFill>
                <a:highlight>
                  <a:srgbClr val="FCFCFC"/>
                </a:highlight>
              </a:rPr>
              <a:t>Distributed innovations in financial transactions</a:t>
            </a:r>
            <a:endParaRPr sz="4400" b="1">
              <a:solidFill>
                <a:schemeClr val="tx1"/>
              </a:solidFill>
            </a:endParaRPr>
          </a:p>
          <a:p>
            <a:pPr marL="0" lvl="0" indent="0" algn="l" rtl="0">
              <a:lnSpc>
                <a:spcPct val="124000"/>
              </a:lnSpc>
              <a:spcBef>
                <a:spcPts val="600"/>
              </a:spcBef>
              <a:spcAft>
                <a:spcPts val="600"/>
              </a:spcAft>
              <a:buClr>
                <a:schemeClr val="dk1"/>
              </a:buClr>
              <a:buSzPts val="1100"/>
              <a:buFont typeface="Arial"/>
              <a:buNone/>
            </a:pPr>
            <a:endParaRPr sz="2800">
              <a:solidFill>
                <a:srgbClr val="222222"/>
              </a:solidFill>
              <a:highlight>
                <a:srgbClr val="FCFCFC"/>
              </a:highligh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5" name="Google Shape;335;p25"/>
          <p:cNvSpPr txBox="1">
            <a:spLocks noGrp="1"/>
          </p:cNvSpPr>
          <p:nvPr>
            <p:ph type="sldNum" idx="12"/>
          </p:nvPr>
        </p:nvSpPr>
        <p:spPr>
          <a:xfrm>
            <a:off x="11549269" y="6468303"/>
            <a:ext cx="44394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18</a:t>
            </a:fld>
            <a:endParaRPr/>
          </a:p>
        </p:txBody>
      </p:sp>
      <p:sp>
        <p:nvSpPr>
          <p:cNvPr id="336" name="Google Shape;336;p25"/>
          <p:cNvSpPr txBox="1">
            <a:spLocks noGrp="1"/>
          </p:cNvSpPr>
          <p:nvPr>
            <p:ph type="body" idx="3"/>
          </p:nvPr>
        </p:nvSpPr>
        <p:spPr>
          <a:xfrm>
            <a:off x="0" y="1674564"/>
            <a:ext cx="12192000" cy="5183436"/>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rgbClr val="000000"/>
              </a:buClr>
              <a:buSzPts val="2000"/>
              <a:buNone/>
            </a:pPr>
            <a:r>
              <a:rPr lang="en-US" sz="3200" b="1" dirty="0">
                <a:solidFill>
                  <a:schemeClr val="tx1"/>
                </a:solidFill>
              </a:rPr>
              <a:t>If implemented, </a:t>
            </a:r>
            <a:r>
              <a:rPr lang="en-US" sz="3200" b="1" dirty="0" err="1">
                <a:solidFill>
                  <a:schemeClr val="tx1"/>
                </a:solidFill>
              </a:rPr>
              <a:t>blockchain</a:t>
            </a:r>
            <a:r>
              <a:rPr lang="en-US" sz="3200" b="1" dirty="0">
                <a:solidFill>
                  <a:schemeClr val="tx1"/>
                </a:solidFill>
              </a:rPr>
              <a:t> can act as an online automated surveillance system for each transaction. A </a:t>
            </a:r>
            <a:r>
              <a:rPr lang="en-US" sz="3200" b="1" dirty="0" err="1">
                <a:solidFill>
                  <a:schemeClr val="tx1"/>
                </a:solidFill>
              </a:rPr>
              <a:t>blockchain</a:t>
            </a:r>
            <a:r>
              <a:rPr lang="en-US" sz="3200" b="1" dirty="0">
                <a:solidFill>
                  <a:schemeClr val="tx1"/>
                </a:solidFill>
              </a:rPr>
              <a:t>-based exchange can have inbuilt characteristics to track, block and report illegitimate attempt made by anyone on the network, and can provide a robust platform to implement the security policy and standards.</a:t>
            </a:r>
            <a:endParaRPr sz="4000" b="1">
              <a:solidFill>
                <a:schemeClr val="tx1"/>
              </a:solidFill>
            </a:endParaRPr>
          </a:p>
          <a:p>
            <a:pPr marL="0" lvl="0" indent="0" algn="just" rtl="0">
              <a:lnSpc>
                <a:spcPct val="90000"/>
              </a:lnSpc>
              <a:spcBef>
                <a:spcPts val="1000"/>
              </a:spcBef>
              <a:spcAft>
                <a:spcPts val="0"/>
              </a:spcAft>
              <a:buClr>
                <a:srgbClr val="000000"/>
              </a:buClr>
              <a:buSzPts val="2000"/>
              <a:buNone/>
            </a:pPr>
            <a:r>
              <a:rPr lang="en-US" sz="3200" b="1" dirty="0">
                <a:solidFill>
                  <a:schemeClr val="tx1"/>
                </a:solidFill>
              </a:rPr>
              <a:t/>
            </a:r>
            <a:br>
              <a:rPr lang="en-US" sz="3200" b="1" dirty="0">
                <a:solidFill>
                  <a:schemeClr val="tx1"/>
                </a:solidFill>
              </a:rPr>
            </a:br>
            <a:r>
              <a:rPr lang="en-US" sz="3200" b="1" dirty="0">
                <a:solidFill>
                  <a:schemeClr val="tx1"/>
                </a:solidFill>
              </a:rPr>
              <a:t>Since the </a:t>
            </a:r>
            <a:r>
              <a:rPr lang="en-US" sz="3200" b="1" dirty="0" err="1">
                <a:solidFill>
                  <a:schemeClr val="tx1"/>
                </a:solidFill>
              </a:rPr>
              <a:t>blockchain</a:t>
            </a:r>
            <a:r>
              <a:rPr lang="en-US" sz="3200" b="1" dirty="0">
                <a:solidFill>
                  <a:schemeClr val="tx1"/>
                </a:solidFill>
              </a:rPr>
              <a:t> ledger is designed in such a way that all participants have full record of</a:t>
            </a:r>
            <a:br>
              <a:rPr lang="en-US" sz="3200" b="1" dirty="0">
                <a:solidFill>
                  <a:schemeClr val="tx1"/>
                </a:solidFill>
              </a:rPr>
            </a:br>
            <a:r>
              <a:rPr lang="en-US" sz="3200" b="1" dirty="0">
                <a:solidFill>
                  <a:schemeClr val="tx1"/>
                </a:solidFill>
              </a:rPr>
              <a:t>transactions and, therefore, holdings of investors, it can bring  in complete transparency and trust in the market.</a:t>
            </a:r>
            <a:endParaRPr sz="4000" b="1">
              <a:solidFill>
                <a:schemeClr val="tx1"/>
              </a:solidFill>
            </a:endParaRPr>
          </a:p>
          <a:p>
            <a:pPr marL="0" lvl="0" indent="0" algn="l" rtl="0">
              <a:lnSpc>
                <a:spcPct val="90000"/>
              </a:lnSpc>
              <a:spcBef>
                <a:spcPts val="1000"/>
              </a:spcBef>
              <a:spcAft>
                <a:spcPts val="0"/>
              </a:spcAft>
              <a:buClr>
                <a:srgbClr val="000000"/>
              </a:buClr>
              <a:buSzPts val="2000"/>
              <a:buNone/>
            </a:pPr>
            <a:r>
              <a:rPr lang="en-US" sz="3200" b="1" dirty="0">
                <a:solidFill>
                  <a:schemeClr val="tx1"/>
                </a:solidFill>
              </a:rPr>
              <a:t/>
            </a:r>
            <a:br>
              <a:rPr lang="en-US" sz="3200" b="1" dirty="0">
                <a:solidFill>
                  <a:schemeClr val="tx1"/>
                </a:solidFill>
              </a:rPr>
            </a:br>
            <a:r>
              <a:rPr lang="en-US" sz="3200" b="1" dirty="0">
                <a:solidFill>
                  <a:schemeClr val="tx1"/>
                </a:solidFill>
              </a:rPr>
              <a:t/>
            </a:r>
            <a:br>
              <a:rPr lang="en-US" sz="3200" b="1" dirty="0">
                <a:solidFill>
                  <a:schemeClr val="tx1"/>
                </a:solidFill>
              </a:rPr>
            </a:br>
            <a:endParaRPr sz="3200" b="1">
              <a:solidFill>
                <a:schemeClr val="tx1"/>
              </a:solidFill>
            </a:endParaRPr>
          </a:p>
        </p:txBody>
      </p:sp>
      <p:sp>
        <p:nvSpPr>
          <p:cNvPr id="337" name="Google Shape;337;p25"/>
          <p:cNvSpPr txBox="1">
            <a:spLocks noGrp="1"/>
          </p:cNvSpPr>
          <p:nvPr>
            <p:ph type="title"/>
          </p:nvPr>
        </p:nvSpPr>
        <p:spPr>
          <a:xfrm>
            <a:off x="0" y="0"/>
            <a:ext cx="12192000" cy="1311965"/>
          </a:xfrm>
          <a:prstGeom prst="rect">
            <a:avLst/>
          </a:prstGeom>
          <a:noFill/>
          <a:ln>
            <a:noFill/>
          </a:ln>
        </p:spPr>
        <p:txBody>
          <a:bodyPr spcFirstLastPara="1" wrap="square" lIns="91425" tIns="45700" rIns="91425" bIns="45700" anchor="t" anchorCtr="0">
            <a:noAutofit/>
          </a:bodyPr>
          <a:lstStyle/>
          <a:p>
            <a:pPr marL="0" lvl="0" indent="0" algn="ctr" rtl="0">
              <a:lnSpc>
                <a:spcPct val="150000"/>
              </a:lnSpc>
              <a:spcBef>
                <a:spcPts val="0"/>
              </a:spcBef>
              <a:spcAft>
                <a:spcPts val="0"/>
              </a:spcAft>
              <a:buClr>
                <a:srgbClr val="000000"/>
              </a:buClr>
              <a:buSzPts val="2800"/>
              <a:buFont typeface="Calibri"/>
              <a:buNone/>
            </a:pPr>
            <a:r>
              <a:rPr lang="en-US" sz="4800" b="1" dirty="0">
                <a:solidFill>
                  <a:srgbClr val="000000"/>
                </a:solidFill>
                <a:latin typeface="Calibri"/>
                <a:ea typeface="Calibri"/>
                <a:cs typeface="Calibri"/>
                <a:sym typeface="Calibri"/>
              </a:rPr>
              <a:t>Mechanism for fairness and transparency</a:t>
            </a:r>
            <a:r>
              <a:rPr lang="en-US" sz="5400" b="1" dirty="0"/>
              <a:t/>
            </a:r>
            <a:br>
              <a:rPr lang="en-US" sz="5400" b="1" dirty="0"/>
            </a:br>
            <a:endParaRPr sz="5400" b="1" i="0">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3" name="Google Shape;343;p26"/>
          <p:cNvSpPr txBox="1">
            <a:spLocks noGrp="1"/>
          </p:cNvSpPr>
          <p:nvPr>
            <p:ph type="sldNum" idx="12"/>
          </p:nvPr>
        </p:nvSpPr>
        <p:spPr>
          <a:xfrm>
            <a:off x="11549269" y="6468303"/>
            <a:ext cx="44394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19</a:t>
            </a:fld>
            <a:endParaRPr/>
          </a:p>
        </p:txBody>
      </p:sp>
      <p:sp>
        <p:nvSpPr>
          <p:cNvPr id="344" name="Google Shape;344;p26"/>
          <p:cNvSpPr txBox="1">
            <a:spLocks noGrp="1"/>
          </p:cNvSpPr>
          <p:nvPr>
            <p:ph type="body" idx="3"/>
          </p:nvPr>
        </p:nvSpPr>
        <p:spPr>
          <a:xfrm>
            <a:off x="0" y="1377108"/>
            <a:ext cx="12192000" cy="5480891"/>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rgbClr val="000000"/>
              </a:buClr>
              <a:buSzPts val="2800"/>
              <a:buNone/>
            </a:pPr>
            <a:r>
              <a:rPr lang="en-US" b="1" i="0" dirty="0">
                <a:solidFill>
                  <a:srgbClr val="000000"/>
                </a:solidFill>
                <a:latin typeface="Montserrat"/>
                <a:ea typeface="Montserrat"/>
                <a:cs typeface="Montserrat"/>
                <a:sym typeface="Montserrat"/>
              </a:rPr>
              <a:t/>
            </a:r>
            <a:br>
              <a:rPr lang="en-US" b="1" i="0" dirty="0">
                <a:solidFill>
                  <a:srgbClr val="000000"/>
                </a:solidFill>
                <a:latin typeface="Montserrat"/>
                <a:ea typeface="Montserrat"/>
                <a:cs typeface="Montserrat"/>
                <a:sym typeface="Montserrat"/>
              </a:rPr>
            </a:br>
            <a:r>
              <a:rPr lang="en-US" sz="4400" b="1" dirty="0" err="1">
                <a:solidFill>
                  <a:srgbClr val="000000"/>
                </a:solidFill>
              </a:rPr>
              <a:t>Blockchain</a:t>
            </a:r>
            <a:r>
              <a:rPr lang="en-US" sz="4400" b="1" dirty="0">
                <a:solidFill>
                  <a:srgbClr val="000000"/>
                </a:solidFill>
              </a:rPr>
              <a:t> transactions are faster, as trade confirmations are done through smart contracts by peers instead of any intermediary. As the intermediaries in the system get minimized, costs associated with them, like trades record keeping, audits and trade verifications also get eliminated or reduced.</a:t>
            </a:r>
            <a:br>
              <a:rPr lang="en-US" sz="4400" b="1" dirty="0">
                <a:solidFill>
                  <a:srgbClr val="000000"/>
                </a:solidFill>
              </a:rPr>
            </a:br>
            <a:r>
              <a:rPr lang="en-US" sz="5400" b="1" dirty="0"/>
              <a:t/>
            </a:r>
            <a:br>
              <a:rPr lang="en-US" sz="5400" b="1" dirty="0"/>
            </a:br>
            <a:r>
              <a:rPr lang="en-US" sz="5400" b="1" dirty="0"/>
              <a:t/>
            </a:r>
            <a:br>
              <a:rPr lang="en-US" sz="5400" b="1" dirty="0"/>
            </a:br>
            <a:endParaRPr b="1"/>
          </a:p>
        </p:txBody>
      </p:sp>
      <p:sp>
        <p:nvSpPr>
          <p:cNvPr id="345" name="Google Shape;345;p26"/>
          <p:cNvSpPr txBox="1">
            <a:spLocks noGrp="1"/>
          </p:cNvSpPr>
          <p:nvPr>
            <p:ph type="title"/>
          </p:nvPr>
        </p:nvSpPr>
        <p:spPr>
          <a:xfrm>
            <a:off x="0" y="1"/>
            <a:ext cx="12192000" cy="1013552"/>
          </a:xfrm>
          <a:prstGeom prst="rect">
            <a:avLst/>
          </a:prstGeom>
          <a:noFill/>
          <a:ln>
            <a:noFill/>
          </a:ln>
        </p:spPr>
        <p:txBody>
          <a:bodyPr spcFirstLastPara="1" wrap="square" lIns="91425" tIns="45700" rIns="91425" bIns="45700" anchor="t" anchorCtr="0">
            <a:noAutofit/>
          </a:bodyPr>
          <a:lstStyle/>
          <a:p>
            <a:pPr marL="0" lvl="0" indent="0" algn="ctr" rtl="0">
              <a:lnSpc>
                <a:spcPct val="150000"/>
              </a:lnSpc>
              <a:spcBef>
                <a:spcPts val="0"/>
              </a:spcBef>
              <a:spcAft>
                <a:spcPts val="0"/>
              </a:spcAft>
              <a:buClr>
                <a:srgbClr val="000000"/>
              </a:buClr>
              <a:buSzPts val="2800"/>
              <a:buFont typeface="Calibri"/>
              <a:buNone/>
            </a:pPr>
            <a:r>
              <a:rPr lang="en-US" sz="6000" b="1" dirty="0">
                <a:solidFill>
                  <a:srgbClr val="000000"/>
                </a:solidFill>
                <a:latin typeface="Calibri"/>
                <a:ea typeface="Calibri"/>
                <a:cs typeface="Calibri"/>
                <a:sym typeface="Calibri"/>
              </a:rPr>
              <a:t>Lower transaction costs</a:t>
            </a:r>
            <a:endParaRPr sz="6600" b="1"/>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2"/>
          <p:cNvSpPr txBox="1">
            <a:spLocks noGrp="1"/>
          </p:cNvSpPr>
          <p:nvPr>
            <p:ph type="title"/>
          </p:nvPr>
        </p:nvSpPr>
        <p:spPr>
          <a:xfrm>
            <a:off x="1285461" y="14958"/>
            <a:ext cx="10629678" cy="1435947"/>
          </a:xfrm>
          <a:prstGeom prst="rect">
            <a:avLst/>
          </a:prstGeom>
          <a:noFill/>
          <a:ln>
            <a:noFill/>
          </a:ln>
        </p:spPr>
        <p:txBody>
          <a:bodyPr spcFirstLastPara="1" wrap="square" lIns="91425" tIns="45700" rIns="91425" bIns="45700" anchor="t" anchorCtr="0">
            <a:noAutofit/>
          </a:bodyPr>
          <a:lstStyle/>
          <a:p>
            <a:pPr marL="0" lvl="0" indent="0" algn="ctr" rtl="0">
              <a:lnSpc>
                <a:spcPct val="150000"/>
              </a:lnSpc>
              <a:spcBef>
                <a:spcPts val="0"/>
              </a:spcBef>
              <a:spcAft>
                <a:spcPts val="0"/>
              </a:spcAft>
              <a:buClr>
                <a:schemeClr val="dk1"/>
              </a:buClr>
              <a:buSzPts val="5400"/>
              <a:buFont typeface="Calibri"/>
              <a:buNone/>
            </a:pPr>
            <a:r>
              <a:rPr lang="en-US" sz="7200" b="1" dirty="0"/>
              <a:t>Agenda</a:t>
            </a:r>
            <a:endParaRPr sz="7200" b="1"/>
          </a:p>
        </p:txBody>
      </p:sp>
      <p:sp>
        <p:nvSpPr>
          <p:cNvPr id="195" name="Google Shape;195;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2</a:t>
            </a:fld>
            <a:endParaRPr/>
          </a:p>
        </p:txBody>
      </p:sp>
      <p:sp>
        <p:nvSpPr>
          <p:cNvPr id="196" name="Google Shape;196;p2"/>
          <p:cNvSpPr txBox="1">
            <a:spLocks noGrp="1"/>
          </p:cNvSpPr>
          <p:nvPr>
            <p:ph type="body" idx="1"/>
          </p:nvPr>
        </p:nvSpPr>
        <p:spPr>
          <a:xfrm>
            <a:off x="-1" y="1729648"/>
            <a:ext cx="12427027" cy="4549966"/>
          </a:xfrm>
          <a:prstGeom prst="rect">
            <a:avLst/>
          </a:prstGeom>
          <a:noFill/>
          <a:ln>
            <a:noFill/>
          </a:ln>
        </p:spPr>
        <p:txBody>
          <a:bodyPr spcFirstLastPara="1" wrap="square" lIns="91425" tIns="45700" rIns="91425" bIns="45700" anchor="t" anchorCtr="0">
            <a:noAutofit/>
          </a:bodyPr>
          <a:lstStyle/>
          <a:p>
            <a:pPr marL="342900" lvl="0" indent="-342900" algn="ctr" rtl="0">
              <a:lnSpc>
                <a:spcPct val="150000"/>
              </a:lnSpc>
              <a:spcBef>
                <a:spcPts val="0"/>
              </a:spcBef>
              <a:spcAft>
                <a:spcPts val="0"/>
              </a:spcAft>
              <a:buClr>
                <a:schemeClr val="dk1"/>
              </a:buClr>
              <a:buSzPts val="2400"/>
              <a:buFont typeface="Arial"/>
              <a:buChar char="•"/>
            </a:pPr>
            <a:r>
              <a:rPr lang="en-US" sz="3600" b="1" dirty="0"/>
              <a:t>Fintech</a:t>
            </a:r>
            <a:endParaRPr sz="2800" b="1" dirty="0"/>
          </a:p>
          <a:p>
            <a:pPr marL="342900" lvl="0" indent="-342900" algn="ctr" rtl="0">
              <a:lnSpc>
                <a:spcPct val="150000"/>
              </a:lnSpc>
              <a:spcBef>
                <a:spcPts val="1000"/>
              </a:spcBef>
              <a:spcAft>
                <a:spcPts val="0"/>
              </a:spcAft>
              <a:buClr>
                <a:schemeClr val="dk1"/>
              </a:buClr>
              <a:buSzPts val="2400"/>
              <a:buFont typeface="Arial"/>
              <a:buChar char="•"/>
            </a:pPr>
            <a:r>
              <a:rPr lang="en-US" sz="3600" b="1" dirty="0"/>
              <a:t>Artificial Intelligence </a:t>
            </a:r>
            <a:endParaRPr sz="2800" b="1" dirty="0"/>
          </a:p>
          <a:p>
            <a:pPr marL="342900" lvl="0" indent="-342900" algn="ctr" rtl="0">
              <a:lnSpc>
                <a:spcPct val="150000"/>
              </a:lnSpc>
              <a:spcBef>
                <a:spcPts val="1000"/>
              </a:spcBef>
              <a:spcAft>
                <a:spcPts val="0"/>
              </a:spcAft>
              <a:buClr>
                <a:schemeClr val="dk1"/>
              </a:buClr>
              <a:buSzPts val="2400"/>
              <a:buFont typeface="Arial"/>
              <a:buChar char="•"/>
            </a:pPr>
            <a:r>
              <a:rPr lang="en-US" sz="3600" b="1" dirty="0"/>
              <a:t>Augmented Reality (AR)</a:t>
            </a:r>
            <a:endParaRPr sz="2800" b="1" dirty="0"/>
          </a:p>
          <a:p>
            <a:pPr marL="342900" lvl="0" indent="-342900" algn="ctr" rtl="0">
              <a:lnSpc>
                <a:spcPct val="150000"/>
              </a:lnSpc>
              <a:spcBef>
                <a:spcPts val="1000"/>
              </a:spcBef>
              <a:spcAft>
                <a:spcPts val="0"/>
              </a:spcAft>
              <a:buClr>
                <a:schemeClr val="dk1"/>
              </a:buClr>
              <a:buSzPts val="2400"/>
              <a:buFont typeface="Arial"/>
              <a:buChar char="•"/>
            </a:pPr>
            <a:r>
              <a:rPr lang="en-US" sz="3600" b="1" dirty="0"/>
              <a:t>B</a:t>
            </a:r>
            <a:r>
              <a:rPr lang="en-GB" sz="3600" b="1" dirty="0"/>
              <a:t>IG</a:t>
            </a:r>
            <a:r>
              <a:rPr lang="en-US" sz="3600" b="1" dirty="0"/>
              <a:t> Data</a:t>
            </a:r>
            <a:endParaRPr sz="3600" b="1" dirty="0"/>
          </a:p>
          <a:p>
            <a:pPr marL="342900" lvl="0" indent="-342900" algn="ctr" rtl="0">
              <a:lnSpc>
                <a:spcPct val="150000"/>
              </a:lnSpc>
              <a:spcBef>
                <a:spcPts val="1000"/>
              </a:spcBef>
              <a:spcAft>
                <a:spcPts val="0"/>
              </a:spcAft>
              <a:buClr>
                <a:schemeClr val="dk1"/>
              </a:buClr>
              <a:buSzPts val="2400"/>
              <a:buFont typeface="Arial"/>
              <a:buChar char="•"/>
            </a:pPr>
            <a:r>
              <a:rPr lang="en-US" sz="3600" b="1" dirty="0"/>
              <a:t>Blockchain in Banking</a:t>
            </a:r>
            <a:endParaRPr sz="3600" b="1"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1" name="Google Shape;351;p27"/>
          <p:cNvSpPr txBox="1">
            <a:spLocks noGrp="1"/>
          </p:cNvSpPr>
          <p:nvPr>
            <p:ph type="sldNum" idx="12"/>
          </p:nvPr>
        </p:nvSpPr>
        <p:spPr>
          <a:xfrm>
            <a:off x="11549269" y="6468303"/>
            <a:ext cx="44394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20</a:t>
            </a:fld>
            <a:endParaRPr/>
          </a:p>
        </p:txBody>
      </p:sp>
      <p:sp>
        <p:nvSpPr>
          <p:cNvPr id="352" name="Google Shape;352;p27"/>
          <p:cNvSpPr txBox="1">
            <a:spLocks noGrp="1"/>
          </p:cNvSpPr>
          <p:nvPr>
            <p:ph type="body" idx="3"/>
          </p:nvPr>
        </p:nvSpPr>
        <p:spPr>
          <a:xfrm>
            <a:off x="0" y="1462370"/>
            <a:ext cx="12192000" cy="5395630"/>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rgbClr val="000000"/>
              </a:buClr>
              <a:buSzPts val="2800"/>
              <a:buNone/>
            </a:pPr>
            <a:r>
              <a:rPr lang="en-US" b="1" i="0" dirty="0">
                <a:solidFill>
                  <a:srgbClr val="000000"/>
                </a:solidFill>
                <a:latin typeface="Montserrat"/>
                <a:ea typeface="Montserrat"/>
                <a:cs typeface="Montserrat"/>
                <a:sym typeface="Montserrat"/>
              </a:rPr>
              <a:t/>
            </a:r>
            <a:br>
              <a:rPr lang="en-US" b="1" i="0" dirty="0">
                <a:solidFill>
                  <a:srgbClr val="000000"/>
                </a:solidFill>
                <a:latin typeface="Montserrat"/>
                <a:ea typeface="Montserrat"/>
                <a:cs typeface="Montserrat"/>
                <a:sym typeface="Montserrat"/>
              </a:rPr>
            </a:br>
            <a:r>
              <a:rPr lang="en-US" sz="4800" b="1" dirty="0">
                <a:solidFill>
                  <a:srgbClr val="000000"/>
                </a:solidFill>
              </a:rPr>
              <a:t>Through </a:t>
            </a:r>
            <a:r>
              <a:rPr lang="en-US" sz="4800" b="1" dirty="0" err="1">
                <a:solidFill>
                  <a:srgbClr val="000000"/>
                </a:solidFill>
              </a:rPr>
              <a:t>blockchain</a:t>
            </a:r>
            <a:r>
              <a:rPr lang="en-US" sz="4800" b="1" dirty="0">
                <a:solidFill>
                  <a:srgbClr val="000000"/>
                </a:solidFill>
              </a:rPr>
              <a:t> technology, margining system and payment of margin can be done instantly and the frequency of valuation of securities deposited as capital can be done daily compared with the weekly process prevalent now, minimizing the risk.</a:t>
            </a:r>
            <a:br>
              <a:rPr lang="en-US" sz="4800" b="1" dirty="0">
                <a:solidFill>
                  <a:srgbClr val="000000"/>
                </a:solidFill>
              </a:rPr>
            </a:br>
            <a:r>
              <a:rPr lang="en-US" sz="6000" b="1" dirty="0"/>
              <a:t/>
            </a:r>
            <a:br>
              <a:rPr lang="en-US" sz="6000" b="1" dirty="0"/>
            </a:br>
            <a:r>
              <a:rPr lang="en-US" dirty="0"/>
              <a:t/>
            </a:r>
            <a:br>
              <a:rPr lang="en-US" dirty="0"/>
            </a:br>
            <a:r>
              <a:rPr lang="en-US" dirty="0"/>
              <a:t/>
            </a:r>
            <a:br>
              <a:rPr lang="en-US" dirty="0"/>
            </a:br>
            <a:r>
              <a:rPr lang="en-US" dirty="0"/>
              <a:t/>
            </a:r>
            <a:br>
              <a:rPr lang="en-US" dirty="0"/>
            </a:br>
            <a:endParaRPr/>
          </a:p>
        </p:txBody>
      </p:sp>
      <p:sp>
        <p:nvSpPr>
          <p:cNvPr id="353" name="Google Shape;353;p27"/>
          <p:cNvSpPr txBox="1">
            <a:spLocks noGrp="1"/>
          </p:cNvSpPr>
          <p:nvPr>
            <p:ph type="title"/>
          </p:nvPr>
        </p:nvSpPr>
        <p:spPr>
          <a:xfrm>
            <a:off x="1" y="0"/>
            <a:ext cx="12192000" cy="1496275"/>
          </a:xfrm>
          <a:prstGeom prst="rect">
            <a:avLst/>
          </a:prstGeom>
          <a:noFill/>
          <a:ln>
            <a:noFill/>
          </a:ln>
        </p:spPr>
        <p:txBody>
          <a:bodyPr spcFirstLastPara="1" wrap="square" lIns="91425" tIns="45700" rIns="91425" bIns="45700" anchor="t" anchorCtr="0">
            <a:noAutofit/>
          </a:bodyPr>
          <a:lstStyle/>
          <a:p>
            <a:pPr marL="0" lvl="0" indent="0" algn="ctr" rtl="0">
              <a:lnSpc>
                <a:spcPct val="150000"/>
              </a:lnSpc>
              <a:spcBef>
                <a:spcPts val="0"/>
              </a:spcBef>
              <a:spcAft>
                <a:spcPts val="0"/>
              </a:spcAft>
              <a:buClr>
                <a:srgbClr val="000000"/>
              </a:buClr>
              <a:buSzPts val="2800"/>
              <a:buFont typeface="Calibri"/>
              <a:buNone/>
            </a:pPr>
            <a:r>
              <a:rPr lang="en-US" sz="6000" b="1" dirty="0">
                <a:solidFill>
                  <a:srgbClr val="000000"/>
                </a:solidFill>
                <a:latin typeface="Calibri"/>
                <a:ea typeface="Calibri"/>
                <a:cs typeface="Calibri"/>
                <a:sym typeface="Calibri"/>
              </a:rPr>
              <a:t>Mechanism for risk containment</a:t>
            </a:r>
            <a:endParaRPr sz="6600" b="1"/>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9" name="Google Shape;359;p28"/>
          <p:cNvSpPr txBox="1">
            <a:spLocks noGrp="1"/>
          </p:cNvSpPr>
          <p:nvPr>
            <p:ph type="sldNum" idx="12"/>
          </p:nvPr>
        </p:nvSpPr>
        <p:spPr>
          <a:xfrm>
            <a:off x="11549269" y="6468303"/>
            <a:ext cx="44394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21</a:t>
            </a:fld>
            <a:endParaRPr/>
          </a:p>
        </p:txBody>
      </p:sp>
      <p:sp>
        <p:nvSpPr>
          <p:cNvPr id="360" name="Google Shape;360;p28"/>
          <p:cNvSpPr txBox="1">
            <a:spLocks noGrp="1"/>
          </p:cNvSpPr>
          <p:nvPr>
            <p:ph type="body" idx="3"/>
          </p:nvPr>
        </p:nvSpPr>
        <p:spPr>
          <a:xfrm>
            <a:off x="0" y="1663546"/>
            <a:ext cx="12192000" cy="5194453"/>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rgbClr val="000000"/>
              </a:buClr>
              <a:buSzPts val="2000"/>
              <a:buNone/>
            </a:pPr>
            <a:r>
              <a:rPr lang="en-US" sz="4800" b="1" dirty="0" err="1">
                <a:solidFill>
                  <a:srgbClr val="000000"/>
                </a:solidFill>
              </a:rPr>
              <a:t>Blockchain</a:t>
            </a:r>
            <a:r>
              <a:rPr lang="en-US" sz="4800" b="1" dirty="0">
                <a:solidFill>
                  <a:srgbClr val="000000"/>
                </a:solidFill>
              </a:rPr>
              <a:t> can reduce the inefficiencies through automation, which also leads to reduction in cost and thus lowering entry barriers resulting into increased market base. For people, who could not access the markets due to cost barriers will be able to participate, ultimately increasing liquidity and investment.</a:t>
            </a:r>
            <a:br>
              <a:rPr lang="en-US" sz="4800" b="1" dirty="0">
                <a:solidFill>
                  <a:srgbClr val="000000"/>
                </a:solidFill>
              </a:rPr>
            </a:br>
            <a:endParaRPr sz="4800" b="1">
              <a:solidFill>
                <a:srgbClr val="000000"/>
              </a:solidFill>
            </a:endParaRPr>
          </a:p>
        </p:txBody>
      </p:sp>
      <p:sp>
        <p:nvSpPr>
          <p:cNvPr id="361" name="Google Shape;361;p28"/>
          <p:cNvSpPr txBox="1">
            <a:spLocks noGrp="1"/>
          </p:cNvSpPr>
          <p:nvPr>
            <p:ph type="title"/>
          </p:nvPr>
        </p:nvSpPr>
        <p:spPr>
          <a:xfrm>
            <a:off x="0" y="1"/>
            <a:ext cx="12192000" cy="969484"/>
          </a:xfrm>
          <a:prstGeom prst="rect">
            <a:avLst/>
          </a:prstGeom>
          <a:noFill/>
          <a:ln>
            <a:noFill/>
          </a:ln>
        </p:spPr>
        <p:txBody>
          <a:bodyPr spcFirstLastPara="1" wrap="square" lIns="91425" tIns="45700" rIns="91425" bIns="45700" anchor="t" anchorCtr="0">
            <a:noAutofit/>
          </a:bodyPr>
          <a:lstStyle/>
          <a:p>
            <a:pPr marL="0" lvl="0" indent="0" algn="ctr" rtl="0">
              <a:lnSpc>
                <a:spcPct val="150000"/>
              </a:lnSpc>
              <a:spcBef>
                <a:spcPts val="0"/>
              </a:spcBef>
              <a:spcAft>
                <a:spcPts val="0"/>
              </a:spcAft>
              <a:buClr>
                <a:srgbClr val="000000"/>
              </a:buClr>
              <a:buSzPts val="2800"/>
              <a:buFont typeface="Calibri"/>
              <a:buNone/>
            </a:pPr>
            <a:r>
              <a:rPr lang="en-US" sz="7200" b="1" dirty="0">
                <a:solidFill>
                  <a:srgbClr val="000000"/>
                </a:solidFill>
                <a:latin typeface="Calibri"/>
                <a:ea typeface="Calibri"/>
                <a:cs typeface="Calibri"/>
                <a:sym typeface="Calibri"/>
              </a:rPr>
              <a:t>Higher liquidity</a:t>
            </a:r>
            <a:endParaRPr sz="8000" b="1"/>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8" name="Google Shape;368;g145fb465364_0_16"/>
          <p:cNvSpPr txBox="1">
            <a:spLocks noGrp="1"/>
          </p:cNvSpPr>
          <p:nvPr>
            <p:ph type="sldNum" idx="12"/>
          </p:nvPr>
        </p:nvSpPr>
        <p:spPr>
          <a:xfrm>
            <a:off x="11549269" y="6468303"/>
            <a:ext cx="4440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22</a:t>
            </a:fld>
            <a:endParaRPr/>
          </a:p>
        </p:txBody>
      </p:sp>
      <p:sp>
        <p:nvSpPr>
          <p:cNvPr id="369" name="Google Shape;369;g145fb465364_0_16"/>
          <p:cNvSpPr txBox="1">
            <a:spLocks noGrp="1"/>
          </p:cNvSpPr>
          <p:nvPr>
            <p:ph type="title"/>
          </p:nvPr>
        </p:nvSpPr>
        <p:spPr>
          <a:xfrm>
            <a:off x="0" y="0"/>
            <a:ext cx="12192000" cy="1267525"/>
          </a:xfrm>
          <a:prstGeom prst="rect">
            <a:avLst/>
          </a:prstGeom>
        </p:spPr>
        <p:txBody>
          <a:bodyPr spcFirstLastPara="1" wrap="square" lIns="91425" tIns="45700" rIns="91425" bIns="45700" anchor="t" anchorCtr="0">
            <a:noAutofit/>
          </a:bodyPr>
          <a:lstStyle/>
          <a:p>
            <a:pPr marL="0" lvl="0" indent="0" algn="ctr" rtl="0">
              <a:lnSpc>
                <a:spcPct val="140000"/>
              </a:lnSpc>
              <a:spcBef>
                <a:spcPts val="0"/>
              </a:spcBef>
              <a:spcAft>
                <a:spcPts val="0"/>
              </a:spcAft>
              <a:buClr>
                <a:schemeClr val="dk1"/>
              </a:buClr>
              <a:buSzPts val="1100"/>
              <a:buFont typeface="Arial"/>
              <a:buNone/>
            </a:pPr>
            <a:r>
              <a:rPr lang="en-US" dirty="0">
                <a:solidFill>
                  <a:schemeClr val="tx1"/>
                </a:solidFill>
                <a:highlight>
                  <a:srgbClr val="FCFCFC"/>
                </a:highlight>
                <a:latin typeface="Georgia"/>
                <a:ea typeface="Georgia"/>
                <a:cs typeface="Georgia"/>
                <a:sym typeface="Georgia"/>
              </a:rPr>
              <a:t>Comparison of traditional banking businesses, Internet finance businesses, and </a:t>
            </a:r>
            <a:r>
              <a:rPr lang="en-US" dirty="0" err="1">
                <a:solidFill>
                  <a:schemeClr val="tx1"/>
                </a:solidFill>
                <a:highlight>
                  <a:srgbClr val="FCFCFC"/>
                </a:highlight>
                <a:latin typeface="Georgia"/>
                <a:ea typeface="Georgia"/>
                <a:cs typeface="Georgia"/>
                <a:sym typeface="Georgia"/>
              </a:rPr>
              <a:t>blockchain</a:t>
            </a:r>
            <a:r>
              <a:rPr lang="en-US" dirty="0">
                <a:solidFill>
                  <a:schemeClr val="tx1"/>
                </a:solidFill>
                <a:highlight>
                  <a:srgbClr val="FCFCFC"/>
                </a:highlight>
                <a:latin typeface="Georgia"/>
                <a:ea typeface="Georgia"/>
                <a:cs typeface="Georgia"/>
                <a:sym typeface="Georgia"/>
              </a:rPr>
              <a:t> + banking businesses</a:t>
            </a:r>
            <a:endParaRPr>
              <a:solidFill>
                <a:schemeClr val="tx1"/>
              </a:solidFill>
              <a:highlight>
                <a:srgbClr val="FCFCFC"/>
              </a:highlight>
              <a:latin typeface="Georgia"/>
              <a:ea typeface="Georgia"/>
              <a:cs typeface="Georgia"/>
              <a:sym typeface="Georgia"/>
            </a:endParaRPr>
          </a:p>
          <a:p>
            <a:pPr marL="0" lvl="0" indent="0" algn="l" rtl="0">
              <a:lnSpc>
                <a:spcPct val="115000"/>
              </a:lnSpc>
              <a:spcBef>
                <a:spcPts val="1200"/>
              </a:spcBef>
              <a:spcAft>
                <a:spcPts val="0"/>
              </a:spcAft>
              <a:buClr>
                <a:schemeClr val="dk1"/>
              </a:buClr>
              <a:buSzPts val="1100"/>
              <a:buFont typeface="Arial"/>
              <a:buNone/>
            </a:pPr>
            <a:endParaRPr sz="1100">
              <a:latin typeface="Arial"/>
              <a:ea typeface="Arial"/>
              <a:cs typeface="Arial"/>
              <a:sym typeface="Arial"/>
            </a:endParaRPr>
          </a:p>
          <a:p>
            <a:pPr marL="0" lvl="0" indent="0" algn="l" rtl="0">
              <a:spcBef>
                <a:spcPts val="1000"/>
              </a:spcBef>
              <a:spcAft>
                <a:spcPts val="0"/>
              </a:spcAft>
              <a:buNone/>
            </a:pPr>
            <a:endParaRPr/>
          </a:p>
        </p:txBody>
      </p:sp>
      <p:pic>
        <p:nvPicPr>
          <p:cNvPr id="370" name="Google Shape;370;g145fb465364_0_16"/>
          <p:cNvPicPr preferRelativeResize="0"/>
          <p:nvPr/>
        </p:nvPicPr>
        <p:blipFill rotWithShape="1">
          <a:blip r:embed="rId3">
            <a:alphaModFix/>
          </a:blip>
          <a:srcRect l="8399" t="33083" r="9491" b="11768"/>
          <a:stretch/>
        </p:blipFill>
        <p:spPr>
          <a:xfrm>
            <a:off x="830450" y="1643875"/>
            <a:ext cx="10889774" cy="48244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pic>
        <p:nvPicPr>
          <p:cNvPr id="375" name="Google Shape;375;p29"/>
          <p:cNvPicPr preferRelativeResize="0">
            <a:picLocks noGrp="1"/>
          </p:cNvPicPr>
          <p:nvPr>
            <p:ph type="pic" idx="2"/>
          </p:nvPr>
        </p:nvPicPr>
        <p:blipFill rotWithShape="1">
          <a:blip r:embed="rId3">
            <a:alphaModFix/>
          </a:blip>
          <a:srcRect l="25035" r="25035"/>
          <a:stretch/>
        </p:blipFill>
        <p:spPr>
          <a:xfrm>
            <a:off x="0" y="881350"/>
            <a:ext cx="12192000" cy="5986572"/>
          </a:xfrm>
          <a:prstGeom prst="rect">
            <a:avLst/>
          </a:prstGeom>
          <a:noFill/>
          <a:ln>
            <a:noFill/>
          </a:ln>
        </p:spPr>
      </p:pic>
      <p:sp>
        <p:nvSpPr>
          <p:cNvPr id="376" name="Google Shape;376;p29"/>
          <p:cNvSpPr txBox="1">
            <a:spLocks noGrp="1"/>
          </p:cNvSpPr>
          <p:nvPr>
            <p:ph type="title"/>
          </p:nvPr>
        </p:nvSpPr>
        <p:spPr>
          <a:xfrm>
            <a:off x="0" y="15404"/>
            <a:ext cx="12192000" cy="788828"/>
          </a:xfrm>
          <a:prstGeom prst="rect">
            <a:avLst/>
          </a:prstGeom>
          <a:noFill/>
          <a:ln>
            <a:noFill/>
          </a:ln>
        </p:spPr>
        <p:txBody>
          <a:bodyPr spcFirstLastPara="1" wrap="square" lIns="91425" tIns="45700" rIns="91425" bIns="45700" anchor="b" anchorCtr="0">
            <a:normAutofit fontScale="90000"/>
          </a:bodyPr>
          <a:lstStyle/>
          <a:p>
            <a:pPr lvl="0" algn="ctr">
              <a:buSzPct val="100000"/>
            </a:pPr>
            <a:r>
              <a:rPr lang="en-US" b="1" dirty="0" smtClean="0"/>
              <a:t>Artificial Intelligence </a:t>
            </a:r>
            <a:endParaRPr b="1"/>
          </a:p>
        </p:txBody>
      </p:sp>
      <p:sp>
        <p:nvSpPr>
          <p:cNvPr id="378" name="Google Shape;378;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4" name="Google Shape;384;p30"/>
          <p:cNvSpPr txBox="1">
            <a:spLocks noGrp="1"/>
          </p:cNvSpPr>
          <p:nvPr>
            <p:ph type="sldNum" idx="12"/>
          </p:nvPr>
        </p:nvSpPr>
        <p:spPr>
          <a:xfrm>
            <a:off x="11549269" y="6468303"/>
            <a:ext cx="44394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24</a:t>
            </a:fld>
            <a:endParaRPr/>
          </a:p>
        </p:txBody>
      </p:sp>
      <p:sp>
        <p:nvSpPr>
          <p:cNvPr id="385" name="Google Shape;385;p30"/>
          <p:cNvSpPr txBox="1">
            <a:spLocks noGrp="1"/>
          </p:cNvSpPr>
          <p:nvPr>
            <p:ph type="body" idx="3"/>
          </p:nvPr>
        </p:nvSpPr>
        <p:spPr>
          <a:xfrm>
            <a:off x="0" y="1189822"/>
            <a:ext cx="12192000" cy="1883883"/>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rgbClr val="000000"/>
              </a:buClr>
              <a:buSzPts val="2000"/>
              <a:buNone/>
            </a:pPr>
            <a:r>
              <a:rPr lang="en-US" sz="3200" b="1" dirty="0">
                <a:solidFill>
                  <a:schemeClr val="tx1"/>
                </a:solidFill>
              </a:rPr>
              <a:t>People can now use artificial intelligence to execute billions of instructions, perform knowledge graphs, opportunity detection, and analyze big data for financial transactions and banking. This greatly reduces the time required for research. </a:t>
            </a:r>
            <a:endParaRPr sz="4000" b="1">
              <a:solidFill>
                <a:schemeClr val="tx1"/>
              </a:solidFill>
            </a:endParaRPr>
          </a:p>
        </p:txBody>
      </p:sp>
      <p:sp>
        <p:nvSpPr>
          <p:cNvPr id="386" name="Google Shape;386;p30"/>
          <p:cNvSpPr txBox="1">
            <a:spLocks noGrp="1"/>
          </p:cNvSpPr>
          <p:nvPr>
            <p:ph type="title"/>
          </p:nvPr>
        </p:nvSpPr>
        <p:spPr>
          <a:xfrm>
            <a:off x="0" y="0"/>
            <a:ext cx="12192000" cy="925417"/>
          </a:xfrm>
          <a:prstGeom prst="rect">
            <a:avLst/>
          </a:prstGeom>
          <a:noFill/>
          <a:ln>
            <a:noFill/>
          </a:ln>
        </p:spPr>
        <p:txBody>
          <a:bodyPr spcFirstLastPara="1" wrap="square" lIns="91425" tIns="45700" rIns="91425" bIns="45700" anchor="t" anchorCtr="0">
            <a:noAutofit/>
          </a:bodyPr>
          <a:lstStyle/>
          <a:p>
            <a:pPr marL="0" lvl="0" indent="0" algn="ctr" rtl="0">
              <a:lnSpc>
                <a:spcPct val="150000"/>
              </a:lnSpc>
              <a:spcBef>
                <a:spcPts val="0"/>
              </a:spcBef>
              <a:spcAft>
                <a:spcPts val="0"/>
              </a:spcAft>
              <a:buClr>
                <a:srgbClr val="000000"/>
              </a:buClr>
              <a:buSzPts val="2800"/>
              <a:buFont typeface="Calibri"/>
              <a:buNone/>
            </a:pPr>
            <a:r>
              <a:rPr lang="en-US" sz="4000" b="1" dirty="0">
                <a:solidFill>
                  <a:srgbClr val="000000"/>
                </a:solidFill>
                <a:latin typeface="Calibri"/>
                <a:ea typeface="Calibri"/>
                <a:cs typeface="Calibri"/>
                <a:sym typeface="Calibri"/>
              </a:rPr>
              <a:t>Greatly Reduces Research Time</a:t>
            </a:r>
            <a:endParaRPr sz="4400" b="1"/>
          </a:p>
        </p:txBody>
      </p:sp>
      <p:sp>
        <p:nvSpPr>
          <p:cNvPr id="387" name="Google Shape;387;p30"/>
          <p:cNvSpPr txBox="1"/>
          <p:nvPr/>
        </p:nvSpPr>
        <p:spPr>
          <a:xfrm>
            <a:off x="0" y="3161841"/>
            <a:ext cx="11993217" cy="1021832"/>
          </a:xfrm>
          <a:prstGeom prst="rect">
            <a:avLst/>
          </a:prstGeom>
          <a:noFill/>
          <a:ln>
            <a:noFill/>
          </a:ln>
        </p:spPr>
        <p:txBody>
          <a:bodyPr spcFirstLastPara="1" wrap="square" lIns="91425" tIns="45700" rIns="91425" bIns="45700" anchor="t" anchorCtr="0">
            <a:noAutofit/>
          </a:bodyPr>
          <a:lstStyle/>
          <a:p>
            <a:pPr marL="0" marR="0" lvl="0" indent="0" algn="ctr" rtl="0">
              <a:lnSpc>
                <a:spcPct val="150000"/>
              </a:lnSpc>
              <a:spcBef>
                <a:spcPts val="0"/>
              </a:spcBef>
              <a:spcAft>
                <a:spcPts val="0"/>
              </a:spcAft>
              <a:buClr>
                <a:srgbClr val="000000"/>
              </a:buClr>
              <a:buSzPts val="2800"/>
              <a:buFont typeface="Calibri"/>
              <a:buNone/>
            </a:pPr>
            <a:r>
              <a:rPr lang="en-US" sz="3600" b="1" cap="none" dirty="0">
                <a:solidFill>
                  <a:srgbClr val="000000"/>
                </a:solidFill>
                <a:latin typeface="Calibri"/>
                <a:ea typeface="Calibri"/>
                <a:cs typeface="Calibri"/>
                <a:sym typeface="Calibri"/>
              </a:rPr>
              <a:t>NO ROOM FOR EMOTIONS</a:t>
            </a:r>
            <a:endParaRPr sz="1800" b="1"/>
          </a:p>
        </p:txBody>
      </p:sp>
      <p:sp>
        <p:nvSpPr>
          <p:cNvPr id="388" name="Google Shape;388;p30"/>
          <p:cNvSpPr txBox="1"/>
          <p:nvPr/>
        </p:nvSpPr>
        <p:spPr>
          <a:xfrm>
            <a:off x="0" y="3910988"/>
            <a:ext cx="12192000" cy="2947012"/>
          </a:xfrm>
          <a:prstGeom prst="rect">
            <a:avLst/>
          </a:prstGeom>
          <a:noFill/>
          <a:ln>
            <a:noFill/>
          </a:ln>
        </p:spPr>
        <p:txBody>
          <a:bodyPr spcFirstLastPara="1" wrap="square" lIns="91425" tIns="45700" rIns="91425" bIns="45700" anchor="t" anchorCtr="0">
            <a:noAutofit/>
          </a:bodyPr>
          <a:lstStyle/>
          <a:p>
            <a:pPr marL="0" marR="0" lvl="0" indent="0" algn="just" rtl="0">
              <a:lnSpc>
                <a:spcPct val="90000"/>
              </a:lnSpc>
              <a:spcBef>
                <a:spcPts val="0"/>
              </a:spcBef>
              <a:spcAft>
                <a:spcPts val="0"/>
              </a:spcAft>
              <a:buClr>
                <a:srgbClr val="000000"/>
              </a:buClr>
              <a:buSzPts val="2000"/>
              <a:buFont typeface="Arial"/>
              <a:buNone/>
            </a:pPr>
            <a:r>
              <a:rPr lang="en-US" sz="2800" b="1" dirty="0">
                <a:solidFill>
                  <a:srgbClr val="000000"/>
                </a:solidFill>
                <a:latin typeface="Calibri"/>
                <a:ea typeface="Calibri"/>
                <a:cs typeface="Calibri"/>
                <a:sym typeface="Calibri"/>
              </a:rPr>
              <a:t>Human reactions allow for creativity, and replacing it with machine learning and artificial intelligence may not always be the best option. People can, nevertheless, make mistakes as a result of emotional strain. Bad emotions and health concerns can lead to poor performance and increase the likelihood of human error. You don't have to worry about such concerns with AI because it is based only on logic and built-in algorithms. This dispassionate approach can aid in making data-driven banking and financial judgments</a:t>
            </a:r>
            <a:r>
              <a:rPr lang="en-US" sz="2800" b="1" dirty="0">
                <a:latin typeface="Calibri"/>
                <a:ea typeface="Calibri"/>
                <a:cs typeface="Calibri"/>
                <a:sym typeface="Calibri"/>
              </a:rPr>
              <a:t>.</a:t>
            </a:r>
            <a:endParaRPr sz="1800" b="1"/>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4" name="Google Shape;394;p31"/>
          <p:cNvSpPr txBox="1">
            <a:spLocks noGrp="1"/>
          </p:cNvSpPr>
          <p:nvPr>
            <p:ph type="sldNum" idx="12"/>
          </p:nvPr>
        </p:nvSpPr>
        <p:spPr>
          <a:xfrm>
            <a:off x="11549269" y="6468303"/>
            <a:ext cx="44394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25</a:t>
            </a:fld>
            <a:endParaRPr/>
          </a:p>
        </p:txBody>
      </p:sp>
      <p:sp>
        <p:nvSpPr>
          <p:cNvPr id="395" name="Google Shape;395;p31"/>
          <p:cNvSpPr txBox="1">
            <a:spLocks noGrp="1"/>
          </p:cNvSpPr>
          <p:nvPr>
            <p:ph type="body" idx="3"/>
          </p:nvPr>
        </p:nvSpPr>
        <p:spPr>
          <a:xfrm>
            <a:off x="0" y="793214"/>
            <a:ext cx="12192000" cy="2321047"/>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rgbClr val="000000"/>
              </a:buClr>
              <a:buSzPts val="2000"/>
              <a:buNone/>
            </a:pPr>
            <a:r>
              <a:rPr lang="en-US" sz="3600" dirty="0"/>
              <a:t>AI software can create illustrative reports and customized charts. Various filters can be implemented in those reports to easily find the required data. Your reports can also be displayed on other devices and updated in real-time.</a:t>
            </a:r>
            <a:endParaRPr sz="3600"/>
          </a:p>
        </p:txBody>
      </p:sp>
      <p:sp>
        <p:nvSpPr>
          <p:cNvPr id="396" name="Google Shape;396;p31"/>
          <p:cNvSpPr txBox="1">
            <a:spLocks noGrp="1"/>
          </p:cNvSpPr>
          <p:nvPr>
            <p:ph type="title"/>
          </p:nvPr>
        </p:nvSpPr>
        <p:spPr>
          <a:xfrm>
            <a:off x="0" y="0"/>
            <a:ext cx="11131826" cy="884238"/>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Clr>
                <a:srgbClr val="000000"/>
              </a:buClr>
              <a:buSzPts val="2800"/>
              <a:buFont typeface="Calibri"/>
              <a:buNone/>
            </a:pPr>
            <a:r>
              <a:rPr lang="en-US" sz="4000" b="1" cap="none" dirty="0">
                <a:solidFill>
                  <a:srgbClr val="000000"/>
                </a:solidFill>
                <a:latin typeface="Calibri"/>
                <a:ea typeface="Calibri"/>
                <a:cs typeface="Calibri"/>
                <a:sym typeface="Calibri"/>
              </a:rPr>
              <a:t>BETTER REPRESENTATION OF REPORTS</a:t>
            </a:r>
            <a:endParaRPr sz="4400" b="1"/>
          </a:p>
        </p:txBody>
      </p:sp>
      <p:sp>
        <p:nvSpPr>
          <p:cNvPr id="397" name="Google Shape;397;p31"/>
          <p:cNvSpPr txBox="1"/>
          <p:nvPr/>
        </p:nvSpPr>
        <p:spPr>
          <a:xfrm>
            <a:off x="0" y="3018623"/>
            <a:ext cx="12192000" cy="947450"/>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rgbClr val="000000"/>
              </a:buClr>
              <a:buSzPts val="2800"/>
              <a:buFont typeface="Calibri"/>
              <a:buNone/>
            </a:pPr>
            <a:r>
              <a:rPr lang="en-US" sz="4000" b="1" cap="none" dirty="0">
                <a:solidFill>
                  <a:srgbClr val="000000"/>
                </a:solidFill>
                <a:latin typeface="Calibri"/>
                <a:ea typeface="Calibri"/>
                <a:cs typeface="Calibri"/>
                <a:sym typeface="Calibri"/>
              </a:rPr>
              <a:t>EASE OF AUTOMATION</a:t>
            </a:r>
            <a:endParaRPr sz="2000" b="1"/>
          </a:p>
        </p:txBody>
      </p:sp>
      <p:sp>
        <p:nvSpPr>
          <p:cNvPr id="398" name="Google Shape;398;p31"/>
          <p:cNvSpPr txBox="1"/>
          <p:nvPr/>
        </p:nvSpPr>
        <p:spPr>
          <a:xfrm>
            <a:off x="0" y="3966072"/>
            <a:ext cx="12192000" cy="2891928"/>
          </a:xfrm>
          <a:prstGeom prst="rect">
            <a:avLst/>
          </a:prstGeom>
          <a:noFill/>
          <a:ln>
            <a:noFill/>
          </a:ln>
        </p:spPr>
        <p:txBody>
          <a:bodyPr spcFirstLastPara="1" wrap="square" lIns="91425" tIns="45700" rIns="91425" bIns="45700" anchor="t" anchorCtr="0">
            <a:noAutofit/>
          </a:bodyPr>
          <a:lstStyle/>
          <a:p>
            <a:pPr marL="0" marR="0" lvl="0" indent="0" algn="just" rtl="0">
              <a:lnSpc>
                <a:spcPct val="90000"/>
              </a:lnSpc>
              <a:spcBef>
                <a:spcPts val="0"/>
              </a:spcBef>
              <a:spcAft>
                <a:spcPts val="0"/>
              </a:spcAft>
              <a:buClr>
                <a:srgbClr val="000000"/>
              </a:buClr>
              <a:buSzPts val="2000"/>
              <a:buFont typeface="Arial"/>
              <a:buNone/>
            </a:pPr>
            <a:r>
              <a:rPr lang="en-US" sz="2800" b="1" dirty="0">
                <a:solidFill>
                  <a:srgbClr val="000000"/>
                </a:solidFill>
                <a:latin typeface="Calibri"/>
                <a:ea typeface="Calibri"/>
                <a:cs typeface="Calibri"/>
                <a:sym typeface="Calibri"/>
              </a:rPr>
              <a:t>Routine and automated jobs can be done using AI, such as banking and stock trading. You may incorporate the AI, put it in automatic mode, and go about your business. You do need to continually watch or coordinate it for your normal trades.</a:t>
            </a:r>
            <a:endParaRPr sz="1800" b="1"/>
          </a:p>
          <a:p>
            <a:pPr marL="0" marR="0" lvl="0" indent="0" algn="just" rtl="0">
              <a:lnSpc>
                <a:spcPct val="90000"/>
              </a:lnSpc>
              <a:spcBef>
                <a:spcPts val="1000"/>
              </a:spcBef>
              <a:spcAft>
                <a:spcPts val="0"/>
              </a:spcAft>
              <a:buClr>
                <a:srgbClr val="000000"/>
              </a:buClr>
              <a:buSzPts val="2000"/>
              <a:buFont typeface="Arial"/>
              <a:buNone/>
            </a:pPr>
            <a:r>
              <a:rPr lang="en-US" sz="2800" b="1" dirty="0">
                <a:solidFill>
                  <a:srgbClr val="000000"/>
                </a:solidFill>
                <a:latin typeface="Calibri"/>
                <a:ea typeface="Calibri"/>
                <a:cs typeface="Calibri"/>
                <a:sym typeface="Calibri"/>
              </a:rPr>
              <a:t>Despite the fact that it will require frequent maintenance and check-ups, you may program your AI to do regular trades, short sales, stop-limit sales, and other trading activities for passive profit-generating. </a:t>
            </a:r>
            <a:endParaRPr sz="1800" b="1"/>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4" name="Google Shape;404;p32"/>
          <p:cNvSpPr txBox="1">
            <a:spLocks noGrp="1"/>
          </p:cNvSpPr>
          <p:nvPr>
            <p:ph type="sldNum" idx="12"/>
          </p:nvPr>
        </p:nvSpPr>
        <p:spPr>
          <a:xfrm>
            <a:off x="11549269" y="6468303"/>
            <a:ext cx="44394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26</a:t>
            </a:fld>
            <a:endParaRPr/>
          </a:p>
        </p:txBody>
      </p:sp>
      <p:sp>
        <p:nvSpPr>
          <p:cNvPr id="405" name="Google Shape;405;p32"/>
          <p:cNvSpPr txBox="1">
            <a:spLocks noGrp="1"/>
          </p:cNvSpPr>
          <p:nvPr>
            <p:ph type="body" idx="3"/>
          </p:nvPr>
        </p:nvSpPr>
        <p:spPr>
          <a:xfrm>
            <a:off x="0" y="859316"/>
            <a:ext cx="12192000" cy="2038120"/>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rgbClr val="000000"/>
              </a:buClr>
              <a:buSzPts val="2000"/>
              <a:buNone/>
            </a:pPr>
            <a:r>
              <a:rPr lang="en-US" sz="3200" b="1" dirty="0">
                <a:solidFill>
                  <a:srgbClr val="000000"/>
                </a:solidFill>
              </a:rPr>
              <a:t>Artificial intelligence is highly adaptive. You can combine it with other modern technologies like </a:t>
            </a:r>
            <a:r>
              <a:rPr lang="en-US" sz="3200" b="1" dirty="0" err="1">
                <a:solidFill>
                  <a:srgbClr val="000000"/>
                </a:solidFill>
              </a:rPr>
              <a:t>blockchain</a:t>
            </a:r>
            <a:r>
              <a:rPr lang="en-US" sz="3200" b="1" dirty="0">
                <a:solidFill>
                  <a:srgbClr val="000000"/>
                </a:solidFill>
              </a:rPr>
              <a:t> and big data for more complex analysis. This can secure the transaction and enhance your overall banking and trading experience.</a:t>
            </a:r>
            <a:endParaRPr sz="4000" b="1"/>
          </a:p>
        </p:txBody>
      </p:sp>
      <p:sp>
        <p:nvSpPr>
          <p:cNvPr id="406" name="Google Shape;406;p32"/>
          <p:cNvSpPr txBox="1">
            <a:spLocks noGrp="1"/>
          </p:cNvSpPr>
          <p:nvPr>
            <p:ph type="title"/>
          </p:nvPr>
        </p:nvSpPr>
        <p:spPr>
          <a:xfrm>
            <a:off x="0" y="1"/>
            <a:ext cx="12192000" cy="892366"/>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Clr>
                <a:srgbClr val="000000"/>
              </a:buClr>
              <a:buSzPts val="2800"/>
              <a:buFont typeface="Calibri"/>
              <a:buNone/>
            </a:pPr>
            <a:r>
              <a:rPr lang="en-US" sz="3600" b="1" cap="none" dirty="0">
                <a:solidFill>
                  <a:srgbClr val="000000"/>
                </a:solidFill>
                <a:latin typeface="Calibri"/>
                <a:ea typeface="Calibri"/>
                <a:cs typeface="Calibri"/>
                <a:sym typeface="Calibri"/>
              </a:rPr>
              <a:t>CAN BE COMBINED WITH OTHER TECHNOLOGY</a:t>
            </a:r>
            <a:endParaRPr sz="4000" b="1"/>
          </a:p>
        </p:txBody>
      </p:sp>
      <p:sp>
        <p:nvSpPr>
          <p:cNvPr id="407" name="Google Shape;407;p32"/>
          <p:cNvSpPr txBox="1"/>
          <p:nvPr/>
        </p:nvSpPr>
        <p:spPr>
          <a:xfrm>
            <a:off x="0" y="2985571"/>
            <a:ext cx="11993217" cy="1010673"/>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rgbClr val="000000"/>
              </a:buClr>
              <a:buSzPts val="2800"/>
              <a:buFont typeface="Calibri"/>
              <a:buNone/>
            </a:pPr>
            <a:r>
              <a:rPr lang="en-US" sz="3600" b="1" cap="none" dirty="0">
                <a:solidFill>
                  <a:srgbClr val="000000"/>
                </a:solidFill>
                <a:latin typeface="Calibri"/>
                <a:ea typeface="Calibri"/>
                <a:cs typeface="Calibri"/>
                <a:sym typeface="Calibri"/>
              </a:rPr>
              <a:t>CONSTANT EVOLUTION</a:t>
            </a:r>
            <a:endParaRPr sz="1800" b="1"/>
          </a:p>
        </p:txBody>
      </p:sp>
      <p:sp>
        <p:nvSpPr>
          <p:cNvPr id="408" name="Google Shape;408;p32"/>
          <p:cNvSpPr txBox="1"/>
          <p:nvPr/>
        </p:nvSpPr>
        <p:spPr>
          <a:xfrm>
            <a:off x="0" y="3877937"/>
            <a:ext cx="12192000" cy="2980063"/>
          </a:xfrm>
          <a:prstGeom prst="rect">
            <a:avLst/>
          </a:prstGeom>
          <a:noFill/>
          <a:ln>
            <a:noFill/>
          </a:ln>
        </p:spPr>
        <p:txBody>
          <a:bodyPr spcFirstLastPara="1" wrap="square" lIns="91425" tIns="45700" rIns="91425" bIns="45700" anchor="t" anchorCtr="0">
            <a:noAutofit/>
          </a:bodyPr>
          <a:lstStyle/>
          <a:p>
            <a:pPr marL="0" marR="0" lvl="0" indent="0" algn="just" rtl="0">
              <a:lnSpc>
                <a:spcPct val="90000"/>
              </a:lnSpc>
              <a:spcBef>
                <a:spcPts val="0"/>
              </a:spcBef>
              <a:spcAft>
                <a:spcPts val="0"/>
              </a:spcAft>
              <a:buClr>
                <a:srgbClr val="000000"/>
              </a:buClr>
              <a:buSzPts val="2000"/>
              <a:buFont typeface="Arial"/>
              <a:buNone/>
            </a:pPr>
            <a:r>
              <a:rPr lang="en-US" sz="2400" b="1" dirty="0">
                <a:solidFill>
                  <a:srgbClr val="000000"/>
                </a:solidFill>
                <a:latin typeface="Calibri"/>
                <a:ea typeface="Calibri"/>
                <a:cs typeface="Calibri"/>
                <a:sym typeface="Calibri"/>
              </a:rPr>
              <a:t>AI is evolving every day. NLP and Neural Processing Units are updated all the time to make them more effective. Algorithms used in stock trading are also being perfected over time to automate the process of forecasting and trading. We now have access to tools such as Trade Ideas for technical and fundamental analysis, Trade Spider for 1-on-1 training, </a:t>
            </a:r>
            <a:r>
              <a:rPr lang="en-US" sz="2400" b="1" dirty="0" err="1">
                <a:solidFill>
                  <a:srgbClr val="000000"/>
                </a:solidFill>
                <a:latin typeface="Calibri"/>
                <a:ea typeface="Calibri"/>
                <a:cs typeface="Calibri"/>
                <a:sym typeface="Calibri"/>
              </a:rPr>
              <a:t>Equbot</a:t>
            </a:r>
            <a:r>
              <a:rPr lang="en-US" sz="2400" b="1" dirty="0">
                <a:solidFill>
                  <a:srgbClr val="000000"/>
                </a:solidFill>
                <a:latin typeface="Calibri"/>
                <a:ea typeface="Calibri"/>
                <a:cs typeface="Calibri"/>
                <a:sym typeface="Calibri"/>
              </a:rPr>
              <a:t> that can analyze over 15,000 trades every day, and Tech Traders that can run without any human intervention.</a:t>
            </a:r>
            <a:endParaRPr sz="1600" b="1"/>
          </a:p>
          <a:p>
            <a:pPr marL="0" marR="0" lvl="0" indent="0" algn="just" rtl="0">
              <a:lnSpc>
                <a:spcPct val="90000"/>
              </a:lnSpc>
              <a:spcBef>
                <a:spcPts val="1000"/>
              </a:spcBef>
              <a:spcAft>
                <a:spcPts val="0"/>
              </a:spcAft>
              <a:buClr>
                <a:srgbClr val="000000"/>
              </a:buClr>
              <a:buSzPts val="2000"/>
              <a:buFont typeface="Arial"/>
              <a:buNone/>
            </a:pPr>
            <a:r>
              <a:rPr lang="en-US" sz="2400" b="1" dirty="0">
                <a:solidFill>
                  <a:srgbClr val="000000"/>
                </a:solidFill>
                <a:latin typeface="Calibri"/>
                <a:ea typeface="Calibri"/>
                <a:cs typeface="Calibri"/>
                <a:sym typeface="Calibri"/>
              </a:rPr>
              <a:t>These are all powered by AI and with such drastic advancement of technology, who knows what more amazing AI-powered tools await us in the financial sector.</a:t>
            </a:r>
            <a:endParaRPr sz="1600" b="1"/>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4" name="Google Shape;414;p33"/>
          <p:cNvSpPr txBox="1">
            <a:spLocks noGrp="1"/>
          </p:cNvSpPr>
          <p:nvPr>
            <p:ph type="sldNum" idx="12"/>
          </p:nvPr>
        </p:nvSpPr>
        <p:spPr>
          <a:xfrm>
            <a:off x="11549269" y="6468303"/>
            <a:ext cx="44394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27</a:t>
            </a:fld>
            <a:endParaRPr/>
          </a:p>
        </p:txBody>
      </p:sp>
      <p:sp>
        <p:nvSpPr>
          <p:cNvPr id="415" name="Google Shape;415;p33"/>
          <p:cNvSpPr txBox="1">
            <a:spLocks noGrp="1"/>
          </p:cNvSpPr>
          <p:nvPr>
            <p:ph type="body" idx="3"/>
          </p:nvPr>
        </p:nvSpPr>
        <p:spPr>
          <a:xfrm>
            <a:off x="0" y="859315"/>
            <a:ext cx="12192000" cy="3272009"/>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rgbClr val="000000"/>
              </a:buClr>
              <a:buSzPts val="2000"/>
              <a:buNone/>
            </a:pPr>
            <a:r>
              <a:rPr lang="en-US" b="1" dirty="0">
                <a:solidFill>
                  <a:srgbClr val="000000"/>
                </a:solidFill>
              </a:rPr>
              <a:t>Forecasting is an important part of trading. Before making a purchase we usually do technical and fundamental analysis. Technical analysis is the study of historical data to find out trading patterns and fundamental analysis requires current information on market variables. AI can perform both analyses. It can go through historical data to find out any recurring patterns in the stock market. It can also obtain information from news headlines, social media, blog posts and understand the movement of stock prices.</a:t>
            </a:r>
            <a:endParaRPr sz="3600" b="1"/>
          </a:p>
        </p:txBody>
      </p:sp>
      <p:sp>
        <p:nvSpPr>
          <p:cNvPr id="416" name="Google Shape;416;p33"/>
          <p:cNvSpPr txBox="1">
            <a:spLocks noGrp="1"/>
          </p:cNvSpPr>
          <p:nvPr>
            <p:ph type="title"/>
          </p:nvPr>
        </p:nvSpPr>
        <p:spPr>
          <a:xfrm>
            <a:off x="0" y="0"/>
            <a:ext cx="12192000" cy="947451"/>
          </a:xfrm>
          <a:prstGeom prst="rect">
            <a:avLst/>
          </a:prstGeom>
          <a:noFill/>
          <a:ln>
            <a:noFill/>
          </a:ln>
        </p:spPr>
        <p:txBody>
          <a:bodyPr spcFirstLastPara="1" wrap="square" lIns="91425" tIns="45700" rIns="91425" bIns="45700" anchor="t" anchorCtr="0">
            <a:noAutofit/>
          </a:bodyPr>
          <a:lstStyle/>
          <a:p>
            <a:pPr marL="0" lvl="0" indent="0" algn="ctr" rtl="0">
              <a:lnSpc>
                <a:spcPct val="150000"/>
              </a:lnSpc>
              <a:spcBef>
                <a:spcPts val="0"/>
              </a:spcBef>
              <a:spcAft>
                <a:spcPts val="0"/>
              </a:spcAft>
              <a:buClr>
                <a:srgbClr val="000000"/>
              </a:buClr>
              <a:buSzPts val="2800"/>
              <a:buFont typeface="Calibri"/>
              <a:buNone/>
            </a:pPr>
            <a:r>
              <a:rPr lang="en-US" sz="3600" b="1" cap="none" dirty="0">
                <a:solidFill>
                  <a:srgbClr val="000000"/>
                </a:solidFill>
                <a:latin typeface="Calibri"/>
                <a:ea typeface="Calibri"/>
                <a:cs typeface="Calibri"/>
                <a:sym typeface="Calibri"/>
              </a:rPr>
              <a:t>FORECASTING AND PATTERN DETECTION</a:t>
            </a:r>
            <a:endParaRPr sz="4000" b="1"/>
          </a:p>
        </p:txBody>
      </p:sp>
      <p:sp>
        <p:nvSpPr>
          <p:cNvPr id="417" name="Google Shape;417;p33"/>
          <p:cNvSpPr txBox="1"/>
          <p:nvPr/>
        </p:nvSpPr>
        <p:spPr>
          <a:xfrm>
            <a:off x="0" y="3966072"/>
            <a:ext cx="12192000" cy="931319"/>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rgbClr val="000000"/>
              </a:buClr>
              <a:buSzPts val="2800"/>
              <a:buFont typeface="Calibri"/>
              <a:buNone/>
            </a:pPr>
            <a:r>
              <a:rPr lang="en-US" sz="4000" b="1" cap="none" dirty="0">
                <a:solidFill>
                  <a:srgbClr val="000000"/>
                </a:solidFill>
                <a:latin typeface="Calibri"/>
                <a:ea typeface="Calibri"/>
                <a:cs typeface="Calibri"/>
                <a:sym typeface="Calibri"/>
              </a:rPr>
              <a:t>REDUCES OVERALL COST</a:t>
            </a:r>
            <a:endParaRPr sz="2000" b="1"/>
          </a:p>
        </p:txBody>
      </p:sp>
      <p:sp>
        <p:nvSpPr>
          <p:cNvPr id="418" name="Google Shape;418;p33"/>
          <p:cNvSpPr txBox="1"/>
          <p:nvPr/>
        </p:nvSpPr>
        <p:spPr>
          <a:xfrm>
            <a:off x="0" y="4737252"/>
            <a:ext cx="12192000" cy="2120747"/>
          </a:xfrm>
          <a:prstGeom prst="rect">
            <a:avLst/>
          </a:prstGeom>
          <a:noFill/>
          <a:ln>
            <a:noFill/>
          </a:ln>
        </p:spPr>
        <p:txBody>
          <a:bodyPr spcFirstLastPara="1" wrap="square" lIns="91425" tIns="45700" rIns="91425" bIns="45700" anchor="t" anchorCtr="0">
            <a:noAutofit/>
          </a:bodyPr>
          <a:lstStyle/>
          <a:p>
            <a:pPr marL="0" marR="0" lvl="0" indent="0" algn="just" rtl="0">
              <a:lnSpc>
                <a:spcPct val="90000"/>
              </a:lnSpc>
              <a:spcBef>
                <a:spcPts val="0"/>
              </a:spcBef>
              <a:spcAft>
                <a:spcPts val="0"/>
              </a:spcAft>
              <a:buClr>
                <a:srgbClr val="000000"/>
              </a:buClr>
              <a:buSzPts val="2000"/>
              <a:buFont typeface="Arial"/>
              <a:buNone/>
            </a:pPr>
            <a:r>
              <a:rPr lang="en-US" sz="3600" dirty="0">
                <a:solidFill>
                  <a:srgbClr val="000000"/>
                </a:solidFill>
                <a:latin typeface="Calibri"/>
                <a:ea typeface="Calibri"/>
                <a:cs typeface="Calibri"/>
                <a:sym typeface="Calibri"/>
              </a:rPr>
              <a:t>If you use AI, most of the work related to trading will be automated. Sure, computer programs require costs such as maintenance and upgrades but it greatly reduces the cost of brokers and analysts. Even the research cost will be reduced.</a:t>
            </a:r>
            <a:endParaRPr sz="24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34"/>
          <p:cNvSpPr txBox="1">
            <a:spLocks noGrp="1"/>
          </p:cNvSpPr>
          <p:nvPr>
            <p:ph type="title"/>
          </p:nvPr>
        </p:nvSpPr>
        <p:spPr>
          <a:xfrm>
            <a:off x="5464366" y="610321"/>
            <a:ext cx="6727634" cy="1661297"/>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en-US" dirty="0"/>
              <a:t>Augmented </a:t>
            </a:r>
            <a:r>
              <a:rPr lang="en-US" dirty="0" smtClean="0"/>
              <a:t>Reality(AR</a:t>
            </a:r>
            <a:r>
              <a:rPr lang="en-US" dirty="0"/>
              <a:t>) </a:t>
            </a:r>
            <a:endParaRPr/>
          </a:p>
        </p:txBody>
      </p:sp>
      <p:sp>
        <p:nvSpPr>
          <p:cNvPr id="425" name="Google Shape;425;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28</a:t>
            </a:fld>
            <a:endParaRPr/>
          </a:p>
        </p:txBody>
      </p:sp>
      <p:pic>
        <p:nvPicPr>
          <p:cNvPr id="426" name="Google Shape;426;p34"/>
          <p:cNvPicPr preferRelativeResize="0">
            <a:picLocks noGrp="1"/>
          </p:cNvPicPr>
          <p:nvPr>
            <p:ph type="pic" idx="2"/>
          </p:nvPr>
        </p:nvPicPr>
        <p:blipFill rotWithShape="1">
          <a:blip r:embed="rId3">
            <a:alphaModFix/>
          </a:blip>
          <a:srcRect l="23740" r="23740"/>
          <a:stretch/>
        </p:blipFill>
        <p:spPr>
          <a:xfrm>
            <a:off x="0" y="13269"/>
            <a:ext cx="5453349" cy="6867922"/>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35"/>
          <p:cNvSpPr txBox="1">
            <a:spLocks noGrp="1"/>
          </p:cNvSpPr>
          <p:nvPr>
            <p:ph type="sldNum" idx="12"/>
          </p:nvPr>
        </p:nvSpPr>
        <p:spPr>
          <a:xfrm>
            <a:off x="11549269" y="6468303"/>
            <a:ext cx="44394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29</a:t>
            </a:fld>
            <a:endParaRPr/>
          </a:p>
        </p:txBody>
      </p:sp>
      <p:sp>
        <p:nvSpPr>
          <p:cNvPr id="432" name="Google Shape;432;p35"/>
          <p:cNvSpPr txBox="1">
            <a:spLocks noGrp="1"/>
          </p:cNvSpPr>
          <p:nvPr>
            <p:ph type="body" idx="3"/>
          </p:nvPr>
        </p:nvSpPr>
        <p:spPr>
          <a:xfrm>
            <a:off x="0" y="1299990"/>
            <a:ext cx="12192000" cy="2181340"/>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rgbClr val="000000"/>
              </a:buClr>
              <a:buSzPts val="2000"/>
              <a:buNone/>
            </a:pPr>
            <a:r>
              <a:rPr lang="en-US" sz="3200" b="1" dirty="0">
                <a:solidFill>
                  <a:srgbClr val="000000"/>
                </a:solidFill>
              </a:rPr>
              <a:t>Augmented reality (AR) is an enhanced version of the real physical world that is achieved through the use of digital visual elements, sound, or other sensory stimuli delivered via technology. It is a growing trend among companies involved in mobile computing and business applications in particular.</a:t>
            </a:r>
            <a:endParaRPr sz="4000" b="1"/>
          </a:p>
        </p:txBody>
      </p:sp>
      <p:sp>
        <p:nvSpPr>
          <p:cNvPr id="433" name="Google Shape;433;p35"/>
          <p:cNvSpPr txBox="1">
            <a:spLocks noGrp="1"/>
          </p:cNvSpPr>
          <p:nvPr>
            <p:ph type="title"/>
          </p:nvPr>
        </p:nvSpPr>
        <p:spPr>
          <a:xfrm>
            <a:off x="0" y="0"/>
            <a:ext cx="12192000" cy="1024569"/>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Clr>
                <a:srgbClr val="000000"/>
              </a:buClr>
              <a:buSzPts val="2800"/>
              <a:buFont typeface="Calibri"/>
              <a:buNone/>
            </a:pPr>
            <a:r>
              <a:rPr lang="en-US" sz="4400" b="1" cap="none" dirty="0">
                <a:solidFill>
                  <a:srgbClr val="000000"/>
                </a:solidFill>
                <a:latin typeface="Calibri"/>
                <a:ea typeface="Calibri"/>
                <a:cs typeface="Calibri"/>
                <a:sym typeface="Calibri"/>
              </a:rPr>
              <a:t>WHAT IS AUGMENTED REALITY</a:t>
            </a:r>
            <a:r>
              <a:rPr lang="en-US" sz="2800" cap="none" dirty="0">
                <a:solidFill>
                  <a:srgbClr val="000000"/>
                </a:solidFill>
                <a:latin typeface="Calibri"/>
                <a:ea typeface="Calibri"/>
                <a:cs typeface="Calibri"/>
                <a:sym typeface="Calibri"/>
              </a:rPr>
              <a:t>?</a:t>
            </a:r>
            <a:endParaRPr/>
          </a:p>
        </p:txBody>
      </p:sp>
      <p:sp>
        <p:nvSpPr>
          <p:cNvPr id="434" name="Google Shape;434;p35"/>
          <p:cNvSpPr txBox="1"/>
          <p:nvPr/>
        </p:nvSpPr>
        <p:spPr>
          <a:xfrm>
            <a:off x="0" y="3723700"/>
            <a:ext cx="12192000" cy="1586429"/>
          </a:xfrm>
          <a:prstGeom prst="rect">
            <a:avLst/>
          </a:prstGeom>
          <a:noFill/>
          <a:ln>
            <a:noFill/>
          </a:ln>
        </p:spPr>
        <p:txBody>
          <a:bodyPr spcFirstLastPara="1" wrap="square" lIns="91425" tIns="45700" rIns="91425" bIns="45700" anchor="t" anchorCtr="0">
            <a:noAutofit/>
          </a:bodyPr>
          <a:lstStyle/>
          <a:p>
            <a:pPr marL="0" marR="0" lvl="0" indent="0" algn="just" rtl="0">
              <a:lnSpc>
                <a:spcPct val="90000"/>
              </a:lnSpc>
              <a:spcBef>
                <a:spcPts val="0"/>
              </a:spcBef>
              <a:spcAft>
                <a:spcPts val="0"/>
              </a:spcAft>
              <a:buClr>
                <a:srgbClr val="000000"/>
              </a:buClr>
              <a:buSzPts val="2000"/>
              <a:buFont typeface="Arial"/>
              <a:buNone/>
            </a:pPr>
            <a:r>
              <a:rPr lang="en-US" sz="3200" b="1" dirty="0">
                <a:solidFill>
                  <a:srgbClr val="000000"/>
                </a:solidFill>
                <a:latin typeface="Calibri"/>
                <a:ea typeface="Calibri"/>
                <a:cs typeface="Calibri"/>
                <a:sym typeface="Calibri"/>
              </a:rPr>
              <a:t>The </a:t>
            </a:r>
            <a:r>
              <a:rPr lang="en-US" sz="3200" b="1" dirty="0">
                <a:latin typeface="Calibri"/>
                <a:ea typeface="Calibri"/>
                <a:cs typeface="Calibri"/>
                <a:sym typeface="Calibri"/>
              </a:rPr>
              <a:t>Banking</a:t>
            </a:r>
            <a:r>
              <a:rPr lang="en-US" sz="3200" b="1" dirty="0">
                <a:solidFill>
                  <a:srgbClr val="000000"/>
                </a:solidFill>
                <a:latin typeface="Calibri"/>
                <a:ea typeface="Calibri"/>
                <a:cs typeface="Calibri"/>
                <a:sym typeface="Calibri"/>
              </a:rPr>
              <a:t> is no longer confined to the desk and could project graphs and maps the size of the room in the AR space, enabling the more intuitive input and analysis of information. </a:t>
            </a:r>
            <a:endParaRPr sz="2000" b="1"/>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
          <p:cNvSpPr txBox="1">
            <a:spLocks noGrp="1"/>
          </p:cNvSpPr>
          <p:nvPr>
            <p:ph type="title"/>
          </p:nvPr>
        </p:nvSpPr>
        <p:spPr>
          <a:xfrm>
            <a:off x="6977360" y="1590834"/>
            <a:ext cx="5251450" cy="1661297"/>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6000"/>
              <a:buFont typeface="Calibri"/>
              <a:buNone/>
            </a:pPr>
            <a:r>
              <a:rPr lang="en-US" sz="11500" b="1" dirty="0" err="1"/>
              <a:t>Fintech</a:t>
            </a:r>
            <a:endParaRPr sz="11500" b="1"/>
          </a:p>
        </p:txBody>
      </p:sp>
      <p:sp>
        <p:nvSpPr>
          <p:cNvPr id="202" name="Google Shape;202;p3"/>
          <p:cNvSpPr txBox="1">
            <a:spLocks noGrp="1"/>
          </p:cNvSpPr>
          <p:nvPr>
            <p:ph type="body" idx="1"/>
          </p:nvPr>
        </p:nvSpPr>
        <p:spPr>
          <a:xfrm>
            <a:off x="6096000" y="4378134"/>
            <a:ext cx="5251450" cy="365125"/>
          </a:xfrm>
          <a:prstGeom prst="rect">
            <a:avLst/>
          </a:prstGeom>
          <a:gradFill>
            <a:gsLst>
              <a:gs pos="0">
                <a:schemeClr val="accent5"/>
              </a:gs>
              <a:gs pos="50000">
                <a:schemeClr val="accent1"/>
              </a:gs>
              <a:gs pos="100000">
                <a:srgbClr val="ED8037"/>
              </a:gs>
            </a:gsLst>
            <a:lin ang="10800000" scaled="0"/>
          </a:gra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1400"/>
              <a:buNone/>
            </a:pPr>
            <a:endParaRPr/>
          </a:p>
        </p:txBody>
      </p:sp>
      <p:sp>
        <p:nvSpPr>
          <p:cNvPr id="203" name="Google Shape;203;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3</a:t>
            </a:fld>
            <a:endParaRPr/>
          </a:p>
        </p:txBody>
      </p:sp>
      <p:pic>
        <p:nvPicPr>
          <p:cNvPr id="204" name="Google Shape;204;p3"/>
          <p:cNvPicPr preferRelativeResize="0">
            <a:picLocks noGrp="1"/>
          </p:cNvPicPr>
          <p:nvPr>
            <p:ph type="pic" idx="2"/>
          </p:nvPr>
        </p:nvPicPr>
        <p:blipFill rotWithShape="1">
          <a:blip r:embed="rId3">
            <a:alphaModFix/>
          </a:blip>
          <a:srcRect l="27544" t="144" r="19194" b="-143"/>
          <a:stretch/>
        </p:blipFill>
        <p:spPr>
          <a:xfrm>
            <a:off x="0" y="0"/>
            <a:ext cx="6096000" cy="6867922"/>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p36"/>
          <p:cNvSpPr txBox="1">
            <a:spLocks noGrp="1"/>
          </p:cNvSpPr>
          <p:nvPr>
            <p:ph type="title"/>
          </p:nvPr>
        </p:nvSpPr>
        <p:spPr>
          <a:xfrm>
            <a:off x="6096000" y="786593"/>
            <a:ext cx="6096000" cy="1661297"/>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en-US" b="1" dirty="0"/>
              <a:t>BIG Data Analytics</a:t>
            </a:r>
            <a:endParaRPr b="1"/>
          </a:p>
        </p:txBody>
      </p:sp>
      <p:sp>
        <p:nvSpPr>
          <p:cNvPr id="442" name="Google Shape;442;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30</a:t>
            </a:fld>
            <a:endParaRPr/>
          </a:p>
        </p:txBody>
      </p:sp>
      <p:pic>
        <p:nvPicPr>
          <p:cNvPr id="443" name="Google Shape;443;p36"/>
          <p:cNvPicPr preferRelativeResize="0">
            <a:picLocks noGrp="1"/>
          </p:cNvPicPr>
          <p:nvPr>
            <p:ph type="pic" idx="2"/>
          </p:nvPr>
        </p:nvPicPr>
        <p:blipFill rotWithShape="1">
          <a:blip r:embed="rId3">
            <a:alphaModFix/>
          </a:blip>
          <a:srcRect l="25035" r="25035"/>
          <a:stretch/>
        </p:blipFill>
        <p:spPr>
          <a:xfrm>
            <a:off x="0" y="0"/>
            <a:ext cx="6096000" cy="6867922"/>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p37"/>
          <p:cNvSpPr txBox="1">
            <a:spLocks noGrp="1"/>
          </p:cNvSpPr>
          <p:nvPr>
            <p:ph type="sldNum" idx="12"/>
          </p:nvPr>
        </p:nvSpPr>
        <p:spPr>
          <a:xfrm>
            <a:off x="11549269" y="6468303"/>
            <a:ext cx="44394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31</a:t>
            </a:fld>
            <a:endParaRPr/>
          </a:p>
        </p:txBody>
      </p:sp>
      <p:sp>
        <p:nvSpPr>
          <p:cNvPr id="449" name="Google Shape;449;p37"/>
          <p:cNvSpPr txBox="1">
            <a:spLocks noGrp="1"/>
          </p:cNvSpPr>
          <p:nvPr>
            <p:ph type="body" idx="3"/>
          </p:nvPr>
        </p:nvSpPr>
        <p:spPr>
          <a:xfrm>
            <a:off x="0" y="1740664"/>
            <a:ext cx="12191999" cy="5117335"/>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rgbClr val="000000"/>
              </a:buClr>
              <a:buSzPts val="2000"/>
              <a:buNone/>
            </a:pPr>
            <a:r>
              <a:rPr lang="en-US" sz="3600" b="1" dirty="0">
                <a:solidFill>
                  <a:srgbClr val="000000"/>
                </a:solidFill>
              </a:rPr>
              <a:t>Big data is a field that treats ways to analyze, systematically extract information from, or otherwise deal with data sets that are too large or complex to be dealt with by traditional data-processing application software. </a:t>
            </a:r>
            <a:endParaRPr sz="4400" b="1"/>
          </a:p>
          <a:p>
            <a:pPr marL="0" lvl="0" indent="0" algn="just" rtl="0">
              <a:lnSpc>
                <a:spcPct val="90000"/>
              </a:lnSpc>
              <a:spcBef>
                <a:spcPts val="1000"/>
              </a:spcBef>
              <a:spcAft>
                <a:spcPts val="0"/>
              </a:spcAft>
              <a:buClr>
                <a:srgbClr val="000000"/>
              </a:buClr>
              <a:buSzPts val="2000"/>
              <a:buNone/>
            </a:pPr>
            <a:r>
              <a:rPr lang="en-US" sz="3600" b="1" dirty="0">
                <a:solidFill>
                  <a:srgbClr val="000000"/>
                </a:solidFill>
              </a:rPr>
              <a:t>Big data analytics is the often complex process of examining big data to uncover information such as hidden patterns, correlations, market trends and customer preferences, that can help organizations make informed business decisions. </a:t>
            </a:r>
            <a:endParaRPr sz="4400" b="1"/>
          </a:p>
        </p:txBody>
      </p:sp>
      <p:sp>
        <p:nvSpPr>
          <p:cNvPr id="450" name="Google Shape;450;p37"/>
          <p:cNvSpPr txBox="1">
            <a:spLocks noGrp="1"/>
          </p:cNvSpPr>
          <p:nvPr>
            <p:ph type="title"/>
          </p:nvPr>
        </p:nvSpPr>
        <p:spPr>
          <a:xfrm>
            <a:off x="13082" y="39153"/>
            <a:ext cx="12178918" cy="884238"/>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Clr>
                <a:srgbClr val="000000"/>
              </a:buClr>
              <a:buSzPts val="2800"/>
              <a:buFont typeface="Calibri"/>
              <a:buNone/>
            </a:pPr>
            <a:r>
              <a:rPr lang="en-US" sz="6600" b="1" cap="none" dirty="0">
                <a:solidFill>
                  <a:srgbClr val="000000"/>
                </a:solidFill>
                <a:latin typeface="Calibri"/>
                <a:ea typeface="Calibri"/>
                <a:cs typeface="Calibri"/>
                <a:sym typeface="Calibri"/>
              </a:rPr>
              <a:t>WHAT IS BIG DATA ANALYTICS?</a:t>
            </a:r>
            <a:endParaRPr sz="7200" b="1"/>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Google Shape;456;p38"/>
          <p:cNvSpPr txBox="1">
            <a:spLocks noGrp="1"/>
          </p:cNvSpPr>
          <p:nvPr>
            <p:ph type="title"/>
          </p:nvPr>
        </p:nvSpPr>
        <p:spPr>
          <a:xfrm>
            <a:off x="6096000" y="2262871"/>
            <a:ext cx="6096000" cy="1661297"/>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en-US" b="1" dirty="0"/>
              <a:t>The future is here!</a:t>
            </a:r>
            <a:endParaRPr b="1"/>
          </a:p>
        </p:txBody>
      </p:sp>
      <p:sp>
        <p:nvSpPr>
          <p:cNvPr id="458" name="Google Shape;458;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32</a:t>
            </a:fld>
            <a:endParaRPr/>
          </a:p>
        </p:txBody>
      </p:sp>
      <p:pic>
        <p:nvPicPr>
          <p:cNvPr id="459" name="Google Shape;459;p38"/>
          <p:cNvPicPr preferRelativeResize="0">
            <a:picLocks noGrp="1"/>
          </p:cNvPicPr>
          <p:nvPr>
            <p:ph type="pic" idx="2"/>
          </p:nvPr>
        </p:nvPicPr>
        <p:blipFill rotWithShape="1">
          <a:blip r:embed="rId3">
            <a:alphaModFix/>
          </a:blip>
          <a:srcRect l="25035" r="25035"/>
          <a:stretch/>
        </p:blipFill>
        <p:spPr>
          <a:xfrm>
            <a:off x="0" y="0"/>
            <a:ext cx="6096000" cy="6867922"/>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463"/>
        <p:cNvGrpSpPr/>
        <p:nvPr/>
      </p:nvGrpSpPr>
      <p:grpSpPr>
        <a:xfrm>
          <a:off x="0" y="0"/>
          <a:ext cx="0" cy="0"/>
          <a:chOff x="0" y="0"/>
          <a:chExt cx="0" cy="0"/>
        </a:xfrm>
      </p:grpSpPr>
      <p:pic>
        <p:nvPicPr>
          <p:cNvPr id="464" name="Google Shape;464;p39" descr="abstract image"/>
          <p:cNvPicPr preferRelativeResize="0"/>
          <p:nvPr/>
        </p:nvPicPr>
        <p:blipFill rotWithShape="1">
          <a:blip r:embed="rId3">
            <a:alphaModFix amt="52000"/>
          </a:blip>
          <a:srcRect l="22717" r="45641"/>
          <a:stretch/>
        </p:blipFill>
        <p:spPr>
          <a:xfrm rot="-5400000">
            <a:off x="2667001" y="-2666999"/>
            <a:ext cx="6858000" cy="12192000"/>
          </a:xfrm>
          <a:prstGeom prst="rect">
            <a:avLst/>
          </a:prstGeom>
          <a:noFill/>
          <a:ln>
            <a:noFill/>
          </a:ln>
        </p:spPr>
      </p:pic>
      <p:sp>
        <p:nvSpPr>
          <p:cNvPr id="465" name="Google Shape;465;p39"/>
          <p:cNvSpPr txBox="1">
            <a:spLocks noGrp="1"/>
          </p:cNvSpPr>
          <p:nvPr>
            <p:ph type="title" idx="4294967295"/>
          </p:nvPr>
        </p:nvSpPr>
        <p:spPr>
          <a:xfrm>
            <a:off x="424069" y="522332"/>
            <a:ext cx="10787270" cy="83064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000"/>
              <a:buFont typeface="Calibri"/>
              <a:buNone/>
            </a:pPr>
            <a:r>
              <a:rPr lang="en-US" sz="4000" dirty="0"/>
              <a:t>THANK YOU</a:t>
            </a:r>
            <a:endParaRPr/>
          </a:p>
        </p:txBody>
      </p:sp>
      <p:sp>
        <p:nvSpPr>
          <p:cNvPr id="466" name="Google Shape;466;p39"/>
          <p:cNvSpPr txBox="1">
            <a:spLocks noGrp="1"/>
          </p:cNvSpPr>
          <p:nvPr>
            <p:ph type="body" idx="1"/>
          </p:nvPr>
        </p:nvSpPr>
        <p:spPr>
          <a:xfrm>
            <a:off x="424069" y="4831150"/>
            <a:ext cx="11343343" cy="1504518"/>
          </a:xfrm>
          <a:prstGeom prst="rect">
            <a:avLst/>
          </a:prstGeom>
          <a:gradFill>
            <a:gsLst>
              <a:gs pos="0">
                <a:schemeClr val="accent5"/>
              </a:gs>
              <a:gs pos="50000">
                <a:schemeClr val="accent1"/>
              </a:gs>
              <a:gs pos="100000">
                <a:srgbClr val="ED8037"/>
              </a:gs>
            </a:gsLst>
            <a:lin ang="10800000" scaled="0"/>
          </a:grad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lt1"/>
              </a:buClr>
              <a:buSzPts val="2400"/>
              <a:buNone/>
            </a:pPr>
            <a:r>
              <a:rPr lang="en-US" sz="2400" b="1" dirty="0"/>
              <a:t>HABIBULLAH N KARIM</a:t>
            </a:r>
            <a:endParaRPr dirty="0"/>
          </a:p>
          <a:p>
            <a:pPr marL="0" lvl="0" indent="0" algn="ctr" rtl="0">
              <a:lnSpc>
                <a:spcPct val="100000"/>
              </a:lnSpc>
              <a:spcBef>
                <a:spcPts val="1000"/>
              </a:spcBef>
              <a:spcAft>
                <a:spcPts val="0"/>
              </a:spcAft>
              <a:buClr>
                <a:schemeClr val="lt1"/>
              </a:buClr>
              <a:buSzPts val="2400"/>
              <a:buNone/>
            </a:pPr>
            <a:r>
              <a:rPr lang="en-US" sz="2400" b="1" dirty="0"/>
              <a:t>Founder &amp; CEO</a:t>
            </a:r>
            <a:r>
              <a:rPr lang="en-GB" dirty="0"/>
              <a:t>, </a:t>
            </a:r>
            <a:r>
              <a:rPr lang="en-US" sz="2400" b="1" dirty="0"/>
              <a:t>Technohaven Company Ltd.</a:t>
            </a:r>
            <a:endParaRPr lang="en-GB" sz="2400" b="1" dirty="0"/>
          </a:p>
          <a:p>
            <a:pPr marL="0" lvl="0" indent="0" algn="ctr" rtl="0">
              <a:lnSpc>
                <a:spcPct val="100000"/>
              </a:lnSpc>
              <a:spcBef>
                <a:spcPts val="1000"/>
              </a:spcBef>
              <a:spcAft>
                <a:spcPts val="0"/>
              </a:spcAft>
              <a:buClr>
                <a:schemeClr val="lt1"/>
              </a:buClr>
              <a:buSzPts val="2400"/>
              <a:buNone/>
            </a:pPr>
            <a:r>
              <a:rPr lang="en-GB" sz="2400" b="1" dirty="0"/>
              <a:t>Co-founder &amp; Coordinator, </a:t>
            </a:r>
            <a:r>
              <a:rPr lang="en-GB" sz="2400" b="1"/>
              <a:t>Blockchain Olympiad Bangladesh </a:t>
            </a:r>
            <a:endParaRPr/>
          </a:p>
          <a:p>
            <a:pPr marL="0" lvl="0" indent="0" algn="ctr" rtl="0">
              <a:lnSpc>
                <a:spcPct val="90000"/>
              </a:lnSpc>
              <a:spcBef>
                <a:spcPts val="1000"/>
              </a:spcBef>
              <a:spcAft>
                <a:spcPts val="0"/>
              </a:spcAft>
              <a:buClr>
                <a:schemeClr val="lt1"/>
              </a:buClr>
              <a:buSzPts val="1800"/>
              <a:buNone/>
            </a:pPr>
            <a:endParaRPr dirty="0"/>
          </a:p>
        </p:txBody>
      </p:sp>
      <p:pic>
        <p:nvPicPr>
          <p:cNvPr id="467" name="Google Shape;467;p39"/>
          <p:cNvPicPr preferRelativeResize="0"/>
          <p:nvPr/>
        </p:nvPicPr>
        <p:blipFill rotWithShape="1">
          <a:blip r:embed="rId4">
            <a:alphaModFix/>
          </a:blip>
          <a:srcRect/>
          <a:stretch/>
        </p:blipFill>
        <p:spPr>
          <a:xfrm>
            <a:off x="4388954" y="1663315"/>
            <a:ext cx="2857500" cy="2857500"/>
          </a:xfrm>
          <a:prstGeom prst="rect">
            <a:avLst/>
          </a:prstGeom>
          <a:noFill/>
          <a:ln>
            <a:noFill/>
          </a:ln>
          <a:effectLst>
            <a:outerShdw blurRad="149987" dist="250190" dir="8460000" algn="ctr">
              <a:srgbClr val="000000">
                <a:alpha val="27450"/>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4"/>
          <p:cNvSpPr txBox="1">
            <a:spLocks noGrp="1"/>
          </p:cNvSpPr>
          <p:nvPr>
            <p:ph type="sldNum" idx="12"/>
          </p:nvPr>
        </p:nvSpPr>
        <p:spPr>
          <a:xfrm>
            <a:off x="11549269" y="6468303"/>
            <a:ext cx="44394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4</a:t>
            </a:fld>
            <a:endParaRPr/>
          </a:p>
        </p:txBody>
      </p:sp>
      <p:sp>
        <p:nvSpPr>
          <p:cNvPr id="210" name="Google Shape;210;p4"/>
          <p:cNvSpPr txBox="1">
            <a:spLocks noGrp="1"/>
          </p:cNvSpPr>
          <p:nvPr>
            <p:ph type="body" idx="3"/>
          </p:nvPr>
        </p:nvSpPr>
        <p:spPr>
          <a:xfrm>
            <a:off x="0" y="1897720"/>
            <a:ext cx="12192000" cy="4960279"/>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rgbClr val="000000"/>
              </a:buClr>
              <a:buSzPts val="2000"/>
              <a:buNone/>
            </a:pPr>
            <a:r>
              <a:rPr lang="en-US" sz="4400" dirty="0">
                <a:solidFill>
                  <a:srgbClr val="000000"/>
                </a:solidFill>
              </a:rPr>
              <a:t>Fintech is </a:t>
            </a:r>
            <a:r>
              <a:rPr lang="en-GB" sz="4400" dirty="0">
                <a:solidFill>
                  <a:srgbClr val="000000"/>
                </a:solidFill>
              </a:rPr>
              <a:t>short</a:t>
            </a:r>
            <a:r>
              <a:rPr lang="en-US" sz="4400" dirty="0">
                <a:solidFill>
                  <a:srgbClr val="000000"/>
                </a:solidFill>
              </a:rPr>
              <a:t> for “financial technology.” It’s a catch-all term for technology used to augment, streamline, digitize or disrupt traditional financial services.</a:t>
            </a:r>
            <a:endParaRPr sz="5400" dirty="0"/>
          </a:p>
          <a:p>
            <a:pPr marL="0" lvl="0" indent="0" algn="just" rtl="0">
              <a:lnSpc>
                <a:spcPct val="90000"/>
              </a:lnSpc>
              <a:spcBef>
                <a:spcPts val="1000"/>
              </a:spcBef>
              <a:spcAft>
                <a:spcPts val="0"/>
              </a:spcAft>
              <a:buClr>
                <a:srgbClr val="000000"/>
              </a:buClr>
              <a:buSzPts val="2000"/>
              <a:buNone/>
            </a:pPr>
            <a:r>
              <a:rPr lang="en-US" sz="4400" dirty="0">
                <a:solidFill>
                  <a:srgbClr val="000000"/>
                </a:solidFill>
              </a:rPr>
              <a:t>Fintech provides people and businesses with access to traditional financial services in innovative ways that previously weren’t available.</a:t>
            </a:r>
            <a:endParaRPr sz="5400" dirty="0"/>
          </a:p>
        </p:txBody>
      </p:sp>
      <p:sp>
        <p:nvSpPr>
          <p:cNvPr id="212" name="Google Shape;212;p4"/>
          <p:cNvSpPr txBox="1">
            <a:spLocks noGrp="1"/>
          </p:cNvSpPr>
          <p:nvPr>
            <p:ph type="body" idx="1"/>
          </p:nvPr>
        </p:nvSpPr>
        <p:spPr>
          <a:xfrm>
            <a:off x="993911" y="727112"/>
            <a:ext cx="10364479" cy="749147"/>
          </a:xfrm>
          <a:prstGeom prst="rect">
            <a:avLst/>
          </a:prstGeom>
          <a:gradFill>
            <a:gsLst>
              <a:gs pos="0">
                <a:schemeClr val="accent5"/>
              </a:gs>
              <a:gs pos="50000">
                <a:schemeClr val="accent1"/>
              </a:gs>
              <a:gs pos="100000">
                <a:srgbClr val="ED8037"/>
              </a:gs>
            </a:gsLst>
            <a:path path="circle">
              <a:fillToRect l="100000" t="100000"/>
            </a:path>
            <a:tileRect r="-100000" b="-100000"/>
          </a:gradFill>
          <a:ln>
            <a:noFill/>
          </a:ln>
        </p:spPr>
        <p:txBody>
          <a:bodyPr spcFirstLastPara="1" wrap="square" lIns="91425" tIns="45700" rIns="91425" bIns="45700" anchor="ctr" anchorCtr="0">
            <a:noAutofit/>
          </a:bodyPr>
          <a:lstStyle/>
          <a:p>
            <a:pPr marL="0" lvl="0" indent="0"/>
            <a:r>
              <a:rPr lang="en-US" sz="8800" b="1" dirty="0" smtClean="0">
                <a:solidFill>
                  <a:srgbClr val="000000"/>
                </a:solidFill>
              </a:rPr>
              <a:t>WHAT IS </a:t>
            </a:r>
            <a:r>
              <a:rPr lang="en-US" sz="8800" b="1" dirty="0" err="1" smtClean="0">
                <a:solidFill>
                  <a:srgbClr val="000000"/>
                </a:solidFill>
              </a:rPr>
              <a:t>FINTECH</a:t>
            </a:r>
            <a:r>
              <a:rPr lang="en-US" sz="8800" b="1" dirty="0" smtClean="0">
                <a:solidFill>
                  <a:srgbClr val="000000"/>
                </a:solidFill>
              </a:rPr>
              <a:t>?</a:t>
            </a:r>
            <a:endParaRPr sz="88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g145fb465364_0_0"/>
          <p:cNvSpPr txBox="1">
            <a:spLocks noGrp="1"/>
          </p:cNvSpPr>
          <p:nvPr>
            <p:ph type="body" idx="1"/>
          </p:nvPr>
        </p:nvSpPr>
        <p:spPr>
          <a:xfrm>
            <a:off x="509015" y="1"/>
            <a:ext cx="9901925" cy="1322024"/>
          </a:xfrm>
          <a:prstGeom prst="rect">
            <a:avLst/>
          </a:prstGeom>
        </p:spPr>
        <p:txBody>
          <a:bodyPr spcFirstLastPara="1" wrap="square" lIns="91425" tIns="45700" rIns="91425" bIns="45700" anchor="ctr" anchorCtr="0">
            <a:noAutofit/>
          </a:bodyPr>
          <a:lstStyle/>
          <a:p>
            <a:pPr marL="0" lvl="0" indent="0"/>
            <a:r>
              <a:rPr lang="en-US" sz="5400" b="1" dirty="0" smtClean="0">
                <a:solidFill>
                  <a:schemeClr val="tx1"/>
                </a:solidFill>
              </a:rPr>
              <a:t>Areas of </a:t>
            </a:r>
            <a:r>
              <a:rPr lang="en-US" sz="5400" b="1" dirty="0" err="1" smtClean="0">
                <a:solidFill>
                  <a:schemeClr val="tx1"/>
                </a:solidFill>
              </a:rPr>
              <a:t>FinTech</a:t>
            </a:r>
            <a:r>
              <a:rPr lang="en-US" sz="5400" b="1" dirty="0" smtClean="0">
                <a:solidFill>
                  <a:schemeClr val="tx1"/>
                </a:solidFill>
              </a:rPr>
              <a:t> in Banking</a:t>
            </a:r>
            <a:endParaRPr sz="5400" b="1">
              <a:solidFill>
                <a:schemeClr val="tx1"/>
              </a:solidFill>
            </a:endParaRPr>
          </a:p>
        </p:txBody>
      </p:sp>
      <p:sp>
        <p:nvSpPr>
          <p:cNvPr id="219" name="Google Shape;219;g145fb465364_0_0"/>
          <p:cNvSpPr txBox="1">
            <a:spLocks noGrp="1"/>
          </p:cNvSpPr>
          <p:nvPr>
            <p:ph type="sldNum" idx="12"/>
          </p:nvPr>
        </p:nvSpPr>
        <p:spPr>
          <a:xfrm>
            <a:off x="11549269" y="6468303"/>
            <a:ext cx="4440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5</a:t>
            </a:fld>
            <a:endParaRPr/>
          </a:p>
        </p:txBody>
      </p:sp>
      <p:sp>
        <p:nvSpPr>
          <p:cNvPr id="220" name="Google Shape;220;g145fb465364_0_0"/>
          <p:cNvSpPr txBox="1">
            <a:spLocks noGrp="1"/>
          </p:cNvSpPr>
          <p:nvPr>
            <p:ph type="body" idx="3"/>
          </p:nvPr>
        </p:nvSpPr>
        <p:spPr>
          <a:xfrm>
            <a:off x="2060154" y="1311007"/>
            <a:ext cx="10131846" cy="5546993"/>
          </a:xfrm>
          <a:prstGeom prst="rect">
            <a:avLst/>
          </a:prstGeom>
        </p:spPr>
        <p:txBody>
          <a:bodyPr spcFirstLastPara="1" wrap="square" lIns="91425" tIns="45700" rIns="91425" bIns="45700" anchor="t" anchorCtr="0">
            <a:noAutofit/>
          </a:bodyPr>
          <a:lstStyle/>
          <a:p>
            <a:pPr marL="0" lvl="0" indent="0" algn="l" rtl="0">
              <a:lnSpc>
                <a:spcPct val="115000"/>
              </a:lnSpc>
              <a:spcBef>
                <a:spcPts val="1400"/>
              </a:spcBef>
              <a:spcAft>
                <a:spcPts val="0"/>
              </a:spcAft>
              <a:buNone/>
            </a:pPr>
            <a:r>
              <a:rPr lang="en-US" sz="3200" b="1" dirty="0">
                <a:solidFill>
                  <a:schemeClr val="tx1"/>
                </a:solidFill>
                <a:highlight>
                  <a:srgbClr val="FFFFFF"/>
                </a:highlight>
              </a:rPr>
              <a:t>Digital Lending and Credit</a:t>
            </a:r>
            <a:endParaRPr sz="3200" b="1">
              <a:solidFill>
                <a:schemeClr val="tx1"/>
              </a:solidFill>
              <a:highlight>
                <a:srgbClr val="FFFFFF"/>
              </a:highlight>
            </a:endParaRPr>
          </a:p>
          <a:p>
            <a:pPr marL="0" lvl="0" indent="0" algn="l" rtl="0">
              <a:lnSpc>
                <a:spcPct val="115000"/>
              </a:lnSpc>
              <a:spcBef>
                <a:spcPts val="1400"/>
              </a:spcBef>
              <a:spcAft>
                <a:spcPts val="0"/>
              </a:spcAft>
              <a:buNone/>
            </a:pPr>
            <a:r>
              <a:rPr lang="en-US" sz="3200" b="1" dirty="0">
                <a:solidFill>
                  <a:schemeClr val="tx1"/>
                </a:solidFill>
                <a:highlight>
                  <a:srgbClr val="FFFFFF"/>
                </a:highlight>
              </a:rPr>
              <a:t>Mobile Banking</a:t>
            </a:r>
            <a:endParaRPr sz="3200">
              <a:solidFill>
                <a:schemeClr val="tx1"/>
              </a:solidFill>
            </a:endParaRPr>
          </a:p>
          <a:p>
            <a:pPr marL="0" lvl="0" indent="0" algn="l" rtl="0">
              <a:lnSpc>
                <a:spcPct val="115000"/>
              </a:lnSpc>
              <a:spcBef>
                <a:spcPts val="1400"/>
              </a:spcBef>
              <a:spcAft>
                <a:spcPts val="0"/>
              </a:spcAft>
              <a:buNone/>
            </a:pPr>
            <a:r>
              <a:rPr lang="en-US" sz="3200" b="1" dirty="0">
                <a:solidFill>
                  <a:schemeClr val="tx1"/>
                </a:solidFill>
                <a:highlight>
                  <a:srgbClr val="FFFFFF"/>
                </a:highlight>
              </a:rPr>
              <a:t>Mobile Payments</a:t>
            </a:r>
            <a:endParaRPr sz="3200">
              <a:solidFill>
                <a:schemeClr val="tx1"/>
              </a:solidFill>
            </a:endParaRPr>
          </a:p>
          <a:p>
            <a:pPr marL="0" lvl="0" indent="0" algn="l" rtl="0">
              <a:lnSpc>
                <a:spcPct val="115000"/>
              </a:lnSpc>
              <a:spcBef>
                <a:spcPts val="1400"/>
              </a:spcBef>
              <a:spcAft>
                <a:spcPts val="0"/>
              </a:spcAft>
              <a:buNone/>
            </a:pPr>
            <a:r>
              <a:rPr lang="en-US" sz="3200" b="1" dirty="0" err="1">
                <a:solidFill>
                  <a:schemeClr val="tx1"/>
                </a:solidFill>
                <a:highlight>
                  <a:srgbClr val="FFFFFF"/>
                </a:highlight>
              </a:rPr>
              <a:t>Cryptocurrency</a:t>
            </a:r>
            <a:r>
              <a:rPr lang="en-US" sz="3200" b="1" dirty="0">
                <a:solidFill>
                  <a:schemeClr val="tx1"/>
                </a:solidFill>
                <a:highlight>
                  <a:srgbClr val="FFFFFF"/>
                </a:highlight>
              </a:rPr>
              <a:t> &amp; </a:t>
            </a:r>
            <a:r>
              <a:rPr lang="en-US" sz="3200" b="1" dirty="0" err="1">
                <a:solidFill>
                  <a:schemeClr val="tx1"/>
                </a:solidFill>
                <a:highlight>
                  <a:srgbClr val="FFFFFF"/>
                </a:highlight>
              </a:rPr>
              <a:t>Blockchain</a:t>
            </a:r>
            <a:endParaRPr sz="3200">
              <a:solidFill>
                <a:schemeClr val="tx1"/>
              </a:solidFill>
            </a:endParaRPr>
          </a:p>
          <a:p>
            <a:pPr marL="0" lvl="0" indent="0" algn="l" rtl="0">
              <a:lnSpc>
                <a:spcPct val="115000"/>
              </a:lnSpc>
              <a:spcBef>
                <a:spcPts val="1400"/>
              </a:spcBef>
              <a:spcAft>
                <a:spcPts val="0"/>
              </a:spcAft>
              <a:buNone/>
            </a:pPr>
            <a:r>
              <a:rPr lang="en-US" sz="3200" b="1" dirty="0">
                <a:solidFill>
                  <a:schemeClr val="tx1"/>
                </a:solidFill>
                <a:highlight>
                  <a:srgbClr val="FFFFFF"/>
                </a:highlight>
              </a:rPr>
              <a:t>Insurance</a:t>
            </a:r>
            <a:endParaRPr sz="3200" b="1">
              <a:solidFill>
                <a:schemeClr val="tx1"/>
              </a:solidFill>
              <a:highlight>
                <a:srgbClr val="FFFFFF"/>
              </a:highlight>
            </a:endParaRPr>
          </a:p>
          <a:p>
            <a:pPr marL="0" lvl="0" indent="0" algn="l" rtl="0">
              <a:lnSpc>
                <a:spcPct val="115000"/>
              </a:lnSpc>
              <a:spcBef>
                <a:spcPts val="1400"/>
              </a:spcBef>
              <a:spcAft>
                <a:spcPts val="0"/>
              </a:spcAft>
              <a:buNone/>
            </a:pPr>
            <a:r>
              <a:rPr lang="en-US" sz="3200" b="1" dirty="0">
                <a:solidFill>
                  <a:schemeClr val="tx1"/>
                </a:solidFill>
                <a:highlight>
                  <a:srgbClr val="FFFFFF"/>
                </a:highlight>
              </a:rPr>
              <a:t>Trading</a:t>
            </a:r>
            <a:endParaRPr sz="3200">
              <a:solidFill>
                <a:schemeClr val="tx1"/>
              </a:solidFill>
            </a:endParaRPr>
          </a:p>
          <a:p>
            <a:pPr marL="0" lvl="0" indent="0" algn="l" rtl="0">
              <a:lnSpc>
                <a:spcPct val="115000"/>
              </a:lnSpc>
              <a:spcBef>
                <a:spcPts val="1400"/>
              </a:spcBef>
              <a:spcAft>
                <a:spcPts val="0"/>
              </a:spcAft>
              <a:buNone/>
            </a:pPr>
            <a:r>
              <a:rPr lang="en-US" sz="3200" b="1" dirty="0">
                <a:solidFill>
                  <a:schemeClr val="tx1"/>
                </a:solidFill>
                <a:highlight>
                  <a:srgbClr val="FFFFFF"/>
                </a:highlight>
              </a:rPr>
              <a:t>Banking as a Service (</a:t>
            </a:r>
            <a:r>
              <a:rPr lang="en-US" sz="3200" b="1" dirty="0" err="1">
                <a:solidFill>
                  <a:schemeClr val="tx1"/>
                </a:solidFill>
                <a:highlight>
                  <a:srgbClr val="FFFFFF"/>
                </a:highlight>
              </a:rPr>
              <a:t>BaaS</a:t>
            </a:r>
            <a:r>
              <a:rPr lang="en-US" sz="3200" b="1" dirty="0">
                <a:solidFill>
                  <a:schemeClr val="tx1"/>
                </a:solidFill>
                <a:highlight>
                  <a:srgbClr val="FFFFFF"/>
                </a:highlight>
              </a:rPr>
              <a:t>)</a:t>
            </a:r>
            <a:endParaRPr sz="3200" b="1">
              <a:solidFill>
                <a:schemeClr val="tx1"/>
              </a:solidFill>
              <a:highlight>
                <a:srgbClr val="FFFFFF"/>
              </a:highlight>
            </a:endParaRPr>
          </a:p>
          <a:p>
            <a:pPr marL="0" lvl="0" indent="0" algn="l" rtl="0">
              <a:lnSpc>
                <a:spcPct val="115000"/>
              </a:lnSpc>
              <a:spcBef>
                <a:spcPts val="400"/>
              </a:spcBef>
              <a:spcAft>
                <a:spcPts val="0"/>
              </a:spcAft>
              <a:buNone/>
            </a:pPr>
            <a:endParaRPr sz="1400">
              <a:solidFill>
                <a:schemeClr val="tx1"/>
              </a:solidFill>
              <a:latin typeface="Arial"/>
              <a:ea typeface="Arial"/>
              <a:cs typeface="Arial"/>
              <a:sym typeface="Arial"/>
            </a:endParaRPr>
          </a:p>
          <a:p>
            <a:pPr marL="0" lvl="0" indent="0" algn="l" rtl="0">
              <a:lnSpc>
                <a:spcPct val="115000"/>
              </a:lnSpc>
              <a:spcBef>
                <a:spcPts val="1400"/>
              </a:spcBef>
              <a:spcAft>
                <a:spcPts val="400"/>
              </a:spcAft>
              <a:buNone/>
            </a:pPr>
            <a:endParaRPr sz="1600" b="1">
              <a:solidFill>
                <a:schemeClr val="tx1"/>
              </a:solidFill>
              <a:highlight>
                <a:srgbClr val="FFFFFF"/>
              </a:highlight>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5"/>
          <p:cNvSpPr txBox="1">
            <a:spLocks noGrp="1"/>
          </p:cNvSpPr>
          <p:nvPr>
            <p:ph type="sldNum" idx="12"/>
          </p:nvPr>
        </p:nvSpPr>
        <p:spPr>
          <a:xfrm>
            <a:off x="11549269" y="6468303"/>
            <a:ext cx="44394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6</a:t>
            </a:fld>
            <a:endParaRPr/>
          </a:p>
        </p:txBody>
      </p:sp>
      <p:sp>
        <p:nvSpPr>
          <p:cNvPr id="228" name="Google Shape;228;p5"/>
          <p:cNvSpPr txBox="1">
            <a:spLocks noGrp="1"/>
          </p:cNvSpPr>
          <p:nvPr>
            <p:ph type="body" idx="1"/>
          </p:nvPr>
        </p:nvSpPr>
        <p:spPr>
          <a:xfrm>
            <a:off x="993911" y="242371"/>
            <a:ext cx="8039920" cy="1357779"/>
          </a:xfrm>
          <a:prstGeom prst="rect">
            <a:avLst/>
          </a:prstGeom>
          <a:gradFill>
            <a:gsLst>
              <a:gs pos="0">
                <a:schemeClr val="accent5"/>
              </a:gs>
              <a:gs pos="50000">
                <a:schemeClr val="accent1"/>
              </a:gs>
              <a:gs pos="100000">
                <a:srgbClr val="ED8037"/>
              </a:gs>
            </a:gsLst>
            <a:path path="circle">
              <a:fillToRect l="100000" t="100000"/>
            </a:path>
            <a:tileRect r="-100000" b="-100000"/>
          </a:gradFill>
          <a:ln>
            <a:noFill/>
          </a:ln>
        </p:spPr>
        <p:txBody>
          <a:bodyPr spcFirstLastPara="1" wrap="square" lIns="91425" tIns="45700" rIns="91425" bIns="45700" anchor="ctr" anchorCtr="0">
            <a:noAutofit/>
          </a:bodyPr>
          <a:lstStyle/>
          <a:p>
            <a:pPr marL="0" lvl="0" indent="0"/>
            <a:r>
              <a:rPr lang="en-US" sz="4400" b="1" dirty="0" smtClean="0">
                <a:solidFill>
                  <a:srgbClr val="000000"/>
                </a:solidFill>
              </a:rPr>
              <a:t>THE DRIVING FORCES OF </a:t>
            </a:r>
            <a:r>
              <a:rPr lang="en-US" sz="4400" b="1" dirty="0" err="1" smtClean="0">
                <a:solidFill>
                  <a:srgbClr val="000000"/>
                </a:solidFill>
              </a:rPr>
              <a:t>FINTECH</a:t>
            </a:r>
            <a:endParaRPr sz="4400"/>
          </a:p>
        </p:txBody>
      </p:sp>
      <p:pic>
        <p:nvPicPr>
          <p:cNvPr id="229" name="Google Shape;229;p5"/>
          <p:cNvPicPr preferRelativeResize="0"/>
          <p:nvPr/>
        </p:nvPicPr>
        <p:blipFill rotWithShape="1">
          <a:blip r:embed="rId3">
            <a:alphaModFix/>
          </a:blip>
          <a:srcRect/>
          <a:stretch/>
        </p:blipFill>
        <p:spPr>
          <a:xfrm>
            <a:off x="4802237" y="1912466"/>
            <a:ext cx="2587525" cy="2587525"/>
          </a:xfrm>
          <a:prstGeom prst="rect">
            <a:avLst/>
          </a:prstGeom>
          <a:noFill/>
          <a:ln>
            <a:noFill/>
          </a:ln>
        </p:spPr>
      </p:pic>
      <p:pic>
        <p:nvPicPr>
          <p:cNvPr id="230" name="Google Shape;230;p5"/>
          <p:cNvPicPr preferRelativeResize="0"/>
          <p:nvPr/>
        </p:nvPicPr>
        <p:blipFill rotWithShape="1">
          <a:blip r:embed="rId4">
            <a:alphaModFix/>
          </a:blip>
          <a:srcRect/>
          <a:stretch/>
        </p:blipFill>
        <p:spPr>
          <a:xfrm>
            <a:off x="2669763" y="1890349"/>
            <a:ext cx="1355138" cy="1355138"/>
          </a:xfrm>
          <a:prstGeom prst="rect">
            <a:avLst/>
          </a:prstGeom>
          <a:noFill/>
          <a:ln>
            <a:noFill/>
          </a:ln>
        </p:spPr>
      </p:pic>
      <p:pic>
        <p:nvPicPr>
          <p:cNvPr id="231" name="Google Shape;231;p5"/>
          <p:cNvPicPr preferRelativeResize="0"/>
          <p:nvPr/>
        </p:nvPicPr>
        <p:blipFill rotWithShape="1">
          <a:blip r:embed="rId5">
            <a:alphaModFix/>
          </a:blip>
          <a:srcRect/>
          <a:stretch/>
        </p:blipFill>
        <p:spPr>
          <a:xfrm>
            <a:off x="8000750" y="1890348"/>
            <a:ext cx="1355139" cy="1355139"/>
          </a:xfrm>
          <a:prstGeom prst="rect">
            <a:avLst/>
          </a:prstGeom>
          <a:noFill/>
          <a:ln>
            <a:noFill/>
          </a:ln>
        </p:spPr>
      </p:pic>
      <p:pic>
        <p:nvPicPr>
          <p:cNvPr id="232" name="Google Shape;232;p5"/>
          <p:cNvPicPr preferRelativeResize="0"/>
          <p:nvPr/>
        </p:nvPicPr>
        <p:blipFill rotWithShape="1">
          <a:blip r:embed="rId6">
            <a:alphaModFix/>
          </a:blip>
          <a:srcRect/>
          <a:stretch/>
        </p:blipFill>
        <p:spPr>
          <a:xfrm>
            <a:off x="2304274" y="4292387"/>
            <a:ext cx="1355139" cy="1355139"/>
          </a:xfrm>
          <a:prstGeom prst="rect">
            <a:avLst/>
          </a:prstGeom>
          <a:noFill/>
          <a:ln>
            <a:noFill/>
          </a:ln>
        </p:spPr>
      </p:pic>
      <p:pic>
        <p:nvPicPr>
          <p:cNvPr id="233" name="Google Shape;233;p5"/>
          <p:cNvPicPr preferRelativeResize="0"/>
          <p:nvPr/>
        </p:nvPicPr>
        <p:blipFill rotWithShape="1">
          <a:blip r:embed="rId7">
            <a:alphaModFix/>
          </a:blip>
          <a:srcRect/>
          <a:stretch/>
        </p:blipFill>
        <p:spPr>
          <a:xfrm>
            <a:off x="8440307" y="3949019"/>
            <a:ext cx="1355139" cy="1355139"/>
          </a:xfrm>
          <a:prstGeom prst="rect">
            <a:avLst/>
          </a:prstGeom>
          <a:noFill/>
          <a:ln>
            <a:noFill/>
          </a:ln>
        </p:spPr>
      </p:pic>
      <p:pic>
        <p:nvPicPr>
          <p:cNvPr id="234" name="Google Shape;234;p5"/>
          <p:cNvPicPr preferRelativeResize="0"/>
          <p:nvPr/>
        </p:nvPicPr>
        <p:blipFill rotWithShape="1">
          <a:blip r:embed="rId8">
            <a:alphaModFix/>
          </a:blip>
          <a:srcRect/>
          <a:stretch/>
        </p:blipFill>
        <p:spPr>
          <a:xfrm>
            <a:off x="5227476" y="4948995"/>
            <a:ext cx="1355138" cy="1355138"/>
          </a:xfrm>
          <a:prstGeom prst="rect">
            <a:avLst/>
          </a:prstGeom>
          <a:noFill/>
          <a:ln>
            <a:noFill/>
          </a:ln>
        </p:spPr>
      </p:pic>
      <p:sp>
        <p:nvSpPr>
          <p:cNvPr id="235" name="Google Shape;235;p5"/>
          <p:cNvSpPr txBox="1"/>
          <p:nvPr/>
        </p:nvSpPr>
        <p:spPr>
          <a:xfrm>
            <a:off x="3125956" y="3245487"/>
            <a:ext cx="685880"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i="0" u="none" strike="noStrike" cap="none" dirty="0">
                <a:solidFill>
                  <a:schemeClr val="dk1"/>
                </a:solidFill>
                <a:latin typeface="Calibri"/>
                <a:ea typeface="Calibri"/>
                <a:cs typeface="Calibri"/>
                <a:sym typeface="Calibri"/>
              </a:rPr>
              <a:t>AR</a:t>
            </a:r>
            <a:endParaRPr b="1"/>
          </a:p>
        </p:txBody>
      </p:sp>
      <p:sp>
        <p:nvSpPr>
          <p:cNvPr id="236" name="Google Shape;236;p5"/>
          <p:cNvSpPr txBox="1"/>
          <p:nvPr/>
        </p:nvSpPr>
        <p:spPr>
          <a:xfrm>
            <a:off x="5517105" y="4442975"/>
            <a:ext cx="1357419"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err="1">
                <a:solidFill>
                  <a:schemeClr val="dk1"/>
                </a:solidFill>
                <a:latin typeface="Calibri"/>
                <a:ea typeface="Calibri"/>
                <a:cs typeface="Calibri"/>
                <a:sym typeface="Calibri"/>
              </a:rPr>
              <a:t>Blockchain</a:t>
            </a:r>
            <a:endParaRPr b="1"/>
          </a:p>
        </p:txBody>
      </p:sp>
      <p:sp>
        <p:nvSpPr>
          <p:cNvPr id="237" name="Google Shape;237;p5"/>
          <p:cNvSpPr txBox="1"/>
          <p:nvPr/>
        </p:nvSpPr>
        <p:spPr>
          <a:xfrm>
            <a:off x="4862022" y="6256155"/>
            <a:ext cx="2706566"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chemeClr val="dk1"/>
                </a:solidFill>
                <a:latin typeface="Calibri"/>
                <a:ea typeface="Calibri"/>
                <a:cs typeface="Calibri"/>
                <a:sym typeface="Calibri"/>
              </a:rPr>
              <a:t>Voice-enabled payments</a:t>
            </a:r>
            <a:endParaRPr b="1"/>
          </a:p>
        </p:txBody>
      </p:sp>
      <p:sp>
        <p:nvSpPr>
          <p:cNvPr id="238" name="Google Shape;238;p5"/>
          <p:cNvSpPr txBox="1"/>
          <p:nvPr/>
        </p:nvSpPr>
        <p:spPr>
          <a:xfrm>
            <a:off x="7834402" y="3267488"/>
            <a:ext cx="1970610"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chemeClr val="dk1"/>
                </a:solidFill>
                <a:latin typeface="Calibri"/>
                <a:ea typeface="Calibri"/>
                <a:cs typeface="Calibri"/>
                <a:sym typeface="Calibri"/>
              </a:rPr>
              <a:t>Smart Contracts</a:t>
            </a:r>
            <a:endParaRPr b="1"/>
          </a:p>
        </p:txBody>
      </p:sp>
      <p:sp>
        <p:nvSpPr>
          <p:cNvPr id="239" name="Google Shape;239;p5"/>
          <p:cNvSpPr txBox="1"/>
          <p:nvPr/>
        </p:nvSpPr>
        <p:spPr>
          <a:xfrm>
            <a:off x="8818755" y="5326159"/>
            <a:ext cx="843038"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chemeClr val="dk1"/>
                </a:solidFill>
                <a:latin typeface="Calibri"/>
                <a:ea typeface="Calibri"/>
                <a:cs typeface="Calibri"/>
                <a:sym typeface="Calibri"/>
              </a:rPr>
              <a:t>Bots</a:t>
            </a:r>
            <a:endParaRPr b="1"/>
          </a:p>
        </p:txBody>
      </p:sp>
      <p:sp>
        <p:nvSpPr>
          <p:cNvPr id="240" name="Google Shape;240;p5"/>
          <p:cNvSpPr txBox="1"/>
          <p:nvPr/>
        </p:nvSpPr>
        <p:spPr>
          <a:xfrm>
            <a:off x="2056461" y="5679264"/>
            <a:ext cx="2052831"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chemeClr val="dk1"/>
                </a:solidFill>
                <a:latin typeface="Calibri"/>
                <a:ea typeface="Calibri"/>
                <a:cs typeface="Calibri"/>
                <a:sym typeface="Calibri"/>
              </a:rPr>
              <a:t>Internet of Things</a:t>
            </a:r>
            <a:endParaRPr b="1"/>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17"/>
          <p:cNvSpPr txBox="1">
            <a:spLocks noGrp="1"/>
          </p:cNvSpPr>
          <p:nvPr>
            <p:ph type="sldNum" idx="12"/>
          </p:nvPr>
        </p:nvSpPr>
        <p:spPr>
          <a:xfrm>
            <a:off x="11549269" y="6468303"/>
            <a:ext cx="44394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7</a:t>
            </a:fld>
            <a:endParaRPr/>
          </a:p>
        </p:txBody>
      </p:sp>
      <p:sp>
        <p:nvSpPr>
          <p:cNvPr id="246" name="Google Shape;246;p17"/>
          <p:cNvSpPr txBox="1">
            <a:spLocks noGrp="1"/>
          </p:cNvSpPr>
          <p:nvPr>
            <p:ph type="title"/>
          </p:nvPr>
        </p:nvSpPr>
        <p:spPr>
          <a:xfrm>
            <a:off x="0" y="0"/>
            <a:ext cx="12192000" cy="1191337"/>
          </a:xfrm>
          <a:prstGeom prst="rect">
            <a:avLst/>
          </a:prstGeom>
          <a:noFill/>
          <a:ln>
            <a:noFill/>
          </a:ln>
        </p:spPr>
        <p:txBody>
          <a:bodyPr spcFirstLastPara="1" wrap="square" lIns="91425" tIns="45700" rIns="91425" bIns="45700" anchor="t" anchorCtr="0">
            <a:noAutofit/>
          </a:bodyPr>
          <a:lstStyle/>
          <a:p>
            <a:pPr marL="0" lvl="0" indent="0" algn="ctr" rtl="0">
              <a:lnSpc>
                <a:spcPct val="150000"/>
              </a:lnSpc>
              <a:spcBef>
                <a:spcPts val="0"/>
              </a:spcBef>
              <a:spcAft>
                <a:spcPts val="0"/>
              </a:spcAft>
              <a:buClr>
                <a:srgbClr val="333333"/>
              </a:buClr>
              <a:buSzPts val="3200"/>
              <a:buFont typeface="Arial"/>
              <a:buNone/>
            </a:pPr>
            <a:r>
              <a:rPr lang="en-US" b="1" i="0" dirty="0" err="1">
                <a:solidFill>
                  <a:schemeClr val="tx1"/>
                </a:solidFill>
                <a:latin typeface="Arial"/>
                <a:ea typeface="Arial"/>
                <a:cs typeface="Arial"/>
                <a:sym typeface="Arial"/>
              </a:rPr>
              <a:t>Fintech</a:t>
            </a:r>
            <a:r>
              <a:rPr lang="en-US" b="1" i="0" dirty="0">
                <a:solidFill>
                  <a:schemeClr val="tx1"/>
                </a:solidFill>
                <a:latin typeface="Arial"/>
                <a:ea typeface="Arial"/>
                <a:cs typeface="Arial"/>
                <a:sym typeface="Arial"/>
              </a:rPr>
              <a:t>-related sandboxes with a financial inclusion theme</a:t>
            </a:r>
            <a:endParaRPr>
              <a:solidFill>
                <a:schemeClr val="tx1"/>
              </a:solidFill>
            </a:endParaRPr>
          </a:p>
        </p:txBody>
      </p:sp>
      <p:pic>
        <p:nvPicPr>
          <p:cNvPr id="247" name="Google Shape;247;p17" descr="Image"/>
          <p:cNvPicPr preferRelativeResize="0"/>
          <p:nvPr/>
        </p:nvPicPr>
        <p:blipFill rotWithShape="1">
          <a:blip r:embed="rId3">
            <a:alphaModFix/>
          </a:blip>
          <a:srcRect/>
          <a:stretch/>
        </p:blipFill>
        <p:spPr>
          <a:xfrm>
            <a:off x="1789043" y="1735828"/>
            <a:ext cx="8408498" cy="47324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9"/>
          <p:cNvSpPr txBox="1">
            <a:spLocks noGrp="1"/>
          </p:cNvSpPr>
          <p:nvPr>
            <p:ph type="sldNum" idx="12"/>
          </p:nvPr>
        </p:nvSpPr>
        <p:spPr>
          <a:xfrm>
            <a:off x="11549269" y="6468303"/>
            <a:ext cx="44394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8</a:t>
            </a:fld>
            <a:endParaRPr/>
          </a:p>
        </p:txBody>
      </p:sp>
      <p:sp>
        <p:nvSpPr>
          <p:cNvPr id="254" name="Google Shape;254;p9"/>
          <p:cNvSpPr txBox="1">
            <a:spLocks noGrp="1"/>
          </p:cNvSpPr>
          <p:nvPr>
            <p:ph type="body" idx="1"/>
          </p:nvPr>
        </p:nvSpPr>
        <p:spPr>
          <a:xfrm>
            <a:off x="1269333" y="0"/>
            <a:ext cx="8722966" cy="1600150"/>
          </a:xfrm>
          <a:prstGeom prst="rect">
            <a:avLst/>
          </a:prstGeom>
          <a:gradFill>
            <a:gsLst>
              <a:gs pos="0">
                <a:schemeClr val="accent5"/>
              </a:gs>
              <a:gs pos="50000">
                <a:schemeClr val="accent1"/>
              </a:gs>
              <a:gs pos="100000">
                <a:srgbClr val="ED8037"/>
              </a:gs>
            </a:gsLst>
            <a:path path="circle">
              <a:fillToRect l="100000" t="100000"/>
            </a:path>
            <a:tileRect r="-100000" b="-100000"/>
          </a:gradFill>
          <a:ln>
            <a:noFill/>
          </a:ln>
        </p:spPr>
        <p:txBody>
          <a:bodyPr spcFirstLastPara="1" wrap="square" lIns="91425" tIns="45700" rIns="91425" bIns="45700" anchor="ctr" anchorCtr="0">
            <a:noAutofit/>
          </a:bodyPr>
          <a:lstStyle/>
          <a:p>
            <a:pPr marL="0" lvl="0" indent="0"/>
            <a:r>
              <a:rPr lang="en-US" sz="4000" b="1" dirty="0" smtClean="0">
                <a:solidFill>
                  <a:srgbClr val="000000"/>
                </a:solidFill>
              </a:rPr>
              <a:t>ANALYZING FINANCIAL DIGITALIZATION</a:t>
            </a:r>
            <a:endParaRPr sz="4000" b="1"/>
          </a:p>
        </p:txBody>
      </p:sp>
      <p:sp>
        <p:nvSpPr>
          <p:cNvPr id="255" name="Google Shape;255;p9"/>
          <p:cNvSpPr txBox="1"/>
          <p:nvPr/>
        </p:nvSpPr>
        <p:spPr>
          <a:xfrm>
            <a:off x="702365" y="1885738"/>
            <a:ext cx="10972800" cy="113873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dirty="0" err="1">
                <a:solidFill>
                  <a:schemeClr val="tx1"/>
                </a:solidFill>
                <a:latin typeface="Georgia"/>
                <a:ea typeface="Georgia"/>
                <a:cs typeface="Georgia"/>
                <a:sym typeface="Georgia"/>
              </a:rPr>
              <a:t>Bkash</a:t>
            </a:r>
            <a:r>
              <a:rPr lang="en-US" sz="3200" b="1" i="0" u="none" strike="noStrike" dirty="0">
                <a:solidFill>
                  <a:schemeClr val="tx1"/>
                </a:solidFill>
                <a:latin typeface="Georgia"/>
                <a:ea typeface="Georgia"/>
                <a:cs typeface="Georgia"/>
                <a:sym typeface="Georgia"/>
              </a:rPr>
              <a:t> </a:t>
            </a:r>
            <a:r>
              <a:rPr lang="en-US" sz="3200" b="1" i="0" u="none" strike="noStrike" dirty="0" err="1">
                <a:solidFill>
                  <a:schemeClr val="tx1"/>
                </a:solidFill>
                <a:latin typeface="Georgia"/>
                <a:ea typeface="Georgia"/>
                <a:cs typeface="Georgia"/>
                <a:sym typeface="Georgia"/>
              </a:rPr>
              <a:t>Fintech</a:t>
            </a:r>
            <a:r>
              <a:rPr lang="en-US" sz="3200" b="1" i="0" u="none" strike="noStrike" dirty="0">
                <a:solidFill>
                  <a:schemeClr val="tx1"/>
                </a:solidFill>
                <a:latin typeface="Georgia"/>
                <a:ea typeface="Georgia"/>
                <a:cs typeface="Georgia"/>
                <a:sym typeface="Georgia"/>
              </a:rPr>
              <a:t> Growth</a:t>
            </a:r>
            <a:endParaRPr sz="3200" b="1">
              <a:solidFill>
                <a:schemeClr val="tx1"/>
              </a:solidFill>
              <a:latin typeface="Calibri"/>
              <a:ea typeface="Calibri"/>
              <a:cs typeface="Calibri"/>
              <a:sym typeface="Calibri"/>
            </a:endParaRPr>
          </a:p>
          <a:p>
            <a:pPr marL="0" marR="0" lvl="0" indent="0" algn="l" rtl="0">
              <a:spcBef>
                <a:spcPts val="0"/>
              </a:spcBef>
              <a:spcAft>
                <a:spcPts val="0"/>
              </a:spcAft>
              <a:buNone/>
            </a:pPr>
            <a:r>
              <a:rPr lang="en-US" sz="1800" b="1" dirty="0">
                <a:solidFill>
                  <a:schemeClr val="dk1"/>
                </a:solidFill>
                <a:latin typeface="Calibri"/>
                <a:ea typeface="Calibri"/>
                <a:cs typeface="Calibri"/>
                <a:sym typeface="Calibri"/>
              </a:rPr>
              <a:t/>
            </a:r>
            <a:br>
              <a:rPr lang="en-US" sz="1800" b="1" dirty="0">
                <a:solidFill>
                  <a:schemeClr val="dk1"/>
                </a:solidFill>
                <a:latin typeface="Calibri"/>
                <a:ea typeface="Calibri"/>
                <a:cs typeface="Calibri"/>
                <a:sym typeface="Calibri"/>
              </a:rPr>
            </a:br>
            <a:endParaRPr sz="1800" b="1">
              <a:solidFill>
                <a:schemeClr val="dk1"/>
              </a:solidFill>
              <a:latin typeface="Calibri"/>
              <a:ea typeface="Calibri"/>
              <a:cs typeface="Calibri"/>
              <a:sym typeface="Calibri"/>
            </a:endParaRPr>
          </a:p>
        </p:txBody>
      </p:sp>
      <p:pic>
        <p:nvPicPr>
          <p:cNvPr id="256" name="Google Shape;256;p9"/>
          <p:cNvPicPr preferRelativeResize="0"/>
          <p:nvPr/>
        </p:nvPicPr>
        <p:blipFill rotWithShape="1">
          <a:blip r:embed="rId3">
            <a:alphaModFix/>
          </a:blip>
          <a:srcRect b="46738"/>
          <a:stretch/>
        </p:blipFill>
        <p:spPr>
          <a:xfrm>
            <a:off x="198783" y="2491409"/>
            <a:ext cx="5943600" cy="4159456"/>
          </a:xfrm>
          <a:prstGeom prst="rect">
            <a:avLst/>
          </a:prstGeom>
          <a:noFill/>
          <a:ln>
            <a:noFill/>
          </a:ln>
        </p:spPr>
      </p:pic>
      <p:pic>
        <p:nvPicPr>
          <p:cNvPr id="257" name="Google Shape;257;p9"/>
          <p:cNvPicPr preferRelativeResize="0"/>
          <p:nvPr/>
        </p:nvPicPr>
        <p:blipFill rotWithShape="1">
          <a:blip r:embed="rId3">
            <a:alphaModFix/>
          </a:blip>
          <a:srcRect t="53068"/>
          <a:stretch/>
        </p:blipFill>
        <p:spPr>
          <a:xfrm>
            <a:off x="6142383" y="2491408"/>
            <a:ext cx="5943600" cy="415945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11"/>
          <p:cNvSpPr txBox="1">
            <a:spLocks noGrp="1"/>
          </p:cNvSpPr>
          <p:nvPr>
            <p:ph type="sldNum" idx="12"/>
          </p:nvPr>
        </p:nvSpPr>
        <p:spPr>
          <a:xfrm>
            <a:off x="11549269" y="6468303"/>
            <a:ext cx="44394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9</a:t>
            </a:fld>
            <a:endParaRPr/>
          </a:p>
        </p:txBody>
      </p:sp>
      <p:sp>
        <p:nvSpPr>
          <p:cNvPr id="263" name="Google Shape;263;p11"/>
          <p:cNvSpPr txBox="1">
            <a:spLocks noGrp="1"/>
          </p:cNvSpPr>
          <p:nvPr>
            <p:ph type="title"/>
          </p:nvPr>
        </p:nvSpPr>
        <p:spPr>
          <a:xfrm>
            <a:off x="0" y="0"/>
            <a:ext cx="11993217" cy="1496275"/>
          </a:xfrm>
          <a:prstGeom prst="rect">
            <a:avLst/>
          </a:prstGeom>
          <a:noFill/>
          <a:ln>
            <a:noFill/>
          </a:ln>
        </p:spPr>
        <p:txBody>
          <a:bodyPr spcFirstLastPara="1" wrap="square" lIns="91425" tIns="45700" rIns="91425" bIns="45700" anchor="t" anchorCtr="0">
            <a:noAutofit/>
          </a:bodyPr>
          <a:lstStyle/>
          <a:p>
            <a:pPr marL="0" lvl="0" indent="0" algn="ctr" rtl="0">
              <a:lnSpc>
                <a:spcPct val="150000"/>
              </a:lnSpc>
              <a:spcBef>
                <a:spcPts val="0"/>
              </a:spcBef>
              <a:spcAft>
                <a:spcPts val="0"/>
              </a:spcAft>
              <a:buClr>
                <a:srgbClr val="000000"/>
              </a:buClr>
              <a:buSzPts val="2800"/>
              <a:buFont typeface="Calibri"/>
              <a:buNone/>
            </a:pPr>
            <a:r>
              <a:rPr lang="en-US" sz="3600" b="1" cap="none" dirty="0">
                <a:solidFill>
                  <a:srgbClr val="000000"/>
                </a:solidFill>
                <a:latin typeface="Calibri"/>
                <a:ea typeface="Calibri"/>
                <a:cs typeface="Calibri"/>
                <a:sym typeface="Calibri"/>
              </a:rPr>
              <a:t>WHY </a:t>
            </a:r>
            <a:r>
              <a:rPr lang="en-US" sz="3600" b="1" cap="none" dirty="0" err="1">
                <a:solidFill>
                  <a:srgbClr val="000000"/>
                </a:solidFill>
                <a:latin typeface="Calibri"/>
                <a:ea typeface="Calibri"/>
                <a:cs typeface="Calibri"/>
                <a:sym typeface="Calibri"/>
              </a:rPr>
              <a:t>BLOCKCHAIN</a:t>
            </a:r>
            <a:r>
              <a:rPr lang="en-US" sz="3600" b="1" cap="none" dirty="0">
                <a:solidFill>
                  <a:srgbClr val="000000"/>
                </a:solidFill>
                <a:latin typeface="Calibri"/>
                <a:ea typeface="Calibri"/>
                <a:cs typeface="Calibri"/>
                <a:sym typeface="Calibri"/>
              </a:rPr>
              <a:t> A FACTOR IN </a:t>
            </a:r>
            <a:r>
              <a:rPr lang="en-US" sz="3600" b="1" dirty="0">
                <a:solidFill>
                  <a:srgbClr val="000000"/>
                </a:solidFill>
              </a:rPr>
              <a:t>FINANCIAL TRANSACTION</a:t>
            </a:r>
            <a:endParaRPr sz="4000" b="1"/>
          </a:p>
        </p:txBody>
      </p:sp>
      <p:pic>
        <p:nvPicPr>
          <p:cNvPr id="265" name="Google Shape;265;p11"/>
          <p:cNvPicPr preferRelativeResize="0"/>
          <p:nvPr/>
        </p:nvPicPr>
        <p:blipFill rotWithShape="1">
          <a:blip r:embed="rId3">
            <a:alphaModFix/>
          </a:blip>
          <a:srcRect/>
          <a:stretch/>
        </p:blipFill>
        <p:spPr>
          <a:xfrm>
            <a:off x="2997875" y="1741300"/>
            <a:ext cx="6449599" cy="4909575"/>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TotalTime>
  <Words>1535</Words>
  <Application>Microsoft Office PowerPoint</Application>
  <PresentationFormat>Custom</PresentationFormat>
  <Paragraphs>132</Paragraphs>
  <Slides>33</Slides>
  <Notes>33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33</vt:i4>
      </vt:variant>
    </vt:vector>
  </HeadingPairs>
  <TitlesOfParts>
    <vt:vector size="42" baseType="lpstr">
      <vt:lpstr>Arial</vt:lpstr>
      <vt:lpstr>Calibri</vt:lpstr>
      <vt:lpstr>Aharoni</vt:lpstr>
      <vt:lpstr>Georgia</vt:lpstr>
      <vt:lpstr>Roboto</vt:lpstr>
      <vt:lpstr>Montserrat</vt:lpstr>
      <vt:lpstr>Noto Sans Symbols</vt:lpstr>
      <vt:lpstr>Office Theme</vt:lpstr>
      <vt:lpstr>Office Theme</vt:lpstr>
      <vt:lpstr>FINTECH &amp; BLOCKCHAIN TECHNOLOGIES FOR  BANKING</vt:lpstr>
      <vt:lpstr>Agenda</vt:lpstr>
      <vt:lpstr>Fintech</vt:lpstr>
      <vt:lpstr>Slide 4</vt:lpstr>
      <vt:lpstr>Slide 5</vt:lpstr>
      <vt:lpstr>Slide 6</vt:lpstr>
      <vt:lpstr>Fintech-related sandboxes with a financial inclusion theme</vt:lpstr>
      <vt:lpstr>Slide 8</vt:lpstr>
      <vt:lpstr>WHY BLOCKCHAIN A FACTOR IN FINANCIAL TRANSACTION</vt:lpstr>
      <vt:lpstr>Blockchain Technology Sweeping Transaction Models In Banking</vt:lpstr>
      <vt:lpstr>Slide 11</vt:lpstr>
      <vt:lpstr>How A Blockchain Works</vt:lpstr>
      <vt:lpstr>Slide 13</vt:lpstr>
      <vt:lpstr>Automation of post-trade events</vt:lpstr>
      <vt:lpstr>Payment clearing system: distributed clearing mechanism</vt:lpstr>
      <vt:lpstr>Bank credit information systems</vt:lpstr>
      <vt:lpstr>Distributed innovations in financial transactions </vt:lpstr>
      <vt:lpstr>Mechanism for fairness and transparency </vt:lpstr>
      <vt:lpstr>Lower transaction costs</vt:lpstr>
      <vt:lpstr>Mechanism for risk containment</vt:lpstr>
      <vt:lpstr>Higher liquidity</vt:lpstr>
      <vt:lpstr>Comparison of traditional banking businesses, Internet finance businesses, and blockchain + banking businesses  </vt:lpstr>
      <vt:lpstr>Artificial Intelligence </vt:lpstr>
      <vt:lpstr>Greatly Reduces Research Time</vt:lpstr>
      <vt:lpstr>BETTER REPRESENTATION OF REPORTS</vt:lpstr>
      <vt:lpstr>CAN BE COMBINED WITH OTHER TECHNOLOGY</vt:lpstr>
      <vt:lpstr>FORECASTING AND PATTERN DETECTION</vt:lpstr>
      <vt:lpstr>Augmented Reality(AR) </vt:lpstr>
      <vt:lpstr>WHAT IS AUGMENTED REALITY?</vt:lpstr>
      <vt:lpstr>BIG Data Analytics</vt:lpstr>
      <vt:lpstr>WHAT IS BIG DATA ANALYTICS?</vt:lpstr>
      <vt:lpstr>The future is here!</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FINTECH &amp; BLOCKCHAIN TECHNOLOGIES FOR  BANKING</dc:title>
  <dc:creator>Technohaven</dc:creator>
  <cp:lastModifiedBy>7eUser</cp:lastModifiedBy>
  <cp:revision>42</cp:revision>
  <dcterms:created xsi:type="dcterms:W3CDTF">2022-01-04T05:01:05Z</dcterms:created>
  <dcterms:modified xsi:type="dcterms:W3CDTF">2022-08-20T03:02:21Z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